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4"/>
  </p:sldMasterIdLst>
  <p:notesMasterIdLst>
    <p:notesMasterId r:id="rId24"/>
  </p:notesMasterIdLst>
  <p:handoutMasterIdLst>
    <p:handoutMasterId r:id="rId25"/>
  </p:handoutMasterIdLst>
  <p:sldIdLst>
    <p:sldId id="309" r:id="rId5"/>
    <p:sldId id="263" r:id="rId6"/>
    <p:sldId id="297" r:id="rId7"/>
    <p:sldId id="308" r:id="rId8"/>
    <p:sldId id="311" r:id="rId9"/>
    <p:sldId id="299" r:id="rId10"/>
    <p:sldId id="284" r:id="rId11"/>
    <p:sldId id="279" r:id="rId12"/>
    <p:sldId id="280" r:id="rId13"/>
    <p:sldId id="281" r:id="rId14"/>
    <p:sldId id="298" r:id="rId15"/>
    <p:sldId id="300" r:id="rId16"/>
    <p:sldId id="285" r:id="rId17"/>
    <p:sldId id="286" r:id="rId18"/>
    <p:sldId id="287" r:id="rId19"/>
    <p:sldId id="288" r:id="rId20"/>
    <p:sldId id="296" r:id="rId21"/>
    <p:sldId id="278" r:id="rId22"/>
    <p:sldId id="301"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85A571E-215F-B39B-C6E5-738881FD8925}" name="Patricia Keays" initials="PK" userId="S::patricia.keays@un.org::c6196559-bdbb-4a86-a5b7-05eec1c8f113" providerId="AD"/>
  <p188:author id="{BB9269A0-4C78-3728-56BB-2F6D64562D7B}" name="Patricia Keays" initials="PK" userId="af1ba9049954c777" providerId="Windows Live"/>
  <p188:author id="{47A807C1-D396-40A4-7499-EFFAAF56E34D}" name="Brian Connolly" initials="BC" userId="Brian Connolly"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55A5"/>
    <a:srgbClr val="538135"/>
    <a:srgbClr val="0077C0"/>
    <a:srgbClr val="0556A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5256" autoAdjust="0"/>
  </p:normalViewPr>
  <p:slideViewPr>
    <p:cSldViewPr snapToGrid="0">
      <p:cViewPr varScale="1">
        <p:scale>
          <a:sx n="83" d="100"/>
          <a:sy n="83" d="100"/>
        </p:scale>
        <p:origin x="586" y="67"/>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otta Hagman" userId="d6416cb5-e18c-4783-84b1-dc0e5cd678ba" providerId="ADAL" clId="{EAAF8E7B-19A3-4C50-86CF-C7D0B5DF72E9}"/>
    <pc:docChg chg="undo custSel delSld modSld">
      <pc:chgData name="Lotta Hagman" userId="d6416cb5-e18c-4783-84b1-dc0e5cd678ba" providerId="ADAL" clId="{EAAF8E7B-19A3-4C50-86CF-C7D0B5DF72E9}" dt="2024-10-18T17:33:50.779" v="77" actId="1076"/>
      <pc:docMkLst>
        <pc:docMk/>
      </pc:docMkLst>
      <pc:sldChg chg="addSp modSp mod">
        <pc:chgData name="Lotta Hagman" userId="d6416cb5-e18c-4783-84b1-dc0e5cd678ba" providerId="ADAL" clId="{EAAF8E7B-19A3-4C50-86CF-C7D0B5DF72E9}" dt="2024-10-18T17:33:50.779" v="77" actId="1076"/>
        <pc:sldMkLst>
          <pc:docMk/>
          <pc:sldMk cId="1750625643" sldId="301"/>
        </pc:sldMkLst>
      </pc:sldChg>
      <pc:sldChg chg="del">
        <pc:chgData name="Lotta Hagman" userId="d6416cb5-e18c-4783-84b1-dc0e5cd678ba" providerId="ADAL" clId="{EAAF8E7B-19A3-4C50-86CF-C7D0B5DF72E9}" dt="2024-10-18T17:24:40.274" v="68" actId="47"/>
        <pc:sldMkLst>
          <pc:docMk/>
          <pc:sldMk cId="1996548823" sldId="310"/>
        </pc:sldMkLst>
      </pc:sldChg>
      <pc:sldChg chg="modSp mod">
        <pc:chgData name="Lotta Hagman" userId="d6416cb5-e18c-4783-84b1-dc0e5cd678ba" providerId="ADAL" clId="{EAAF8E7B-19A3-4C50-86CF-C7D0B5DF72E9}" dt="2024-10-18T17:21:42.141" v="67" actId="20577"/>
        <pc:sldMkLst>
          <pc:docMk/>
          <pc:sldMk cId="1016435661" sldId="311"/>
        </pc:sldMkLst>
      </pc:sldChg>
    </pc:docChg>
  </pc:docChgLst>
  <pc:docChgLst>
    <pc:chgData name="Lotta Hagman" userId="d6416cb5-e18c-4783-84b1-dc0e5cd678ba" providerId="ADAL" clId="{EE058916-280B-4DAD-B4EC-36B0B1D8FEE9}"/>
    <pc:docChg chg="custSel delSld modSld sldOrd">
      <pc:chgData name="Lotta Hagman" userId="d6416cb5-e18c-4783-84b1-dc0e5cd678ba" providerId="ADAL" clId="{EE058916-280B-4DAD-B4EC-36B0B1D8FEE9}" dt="2024-09-05T21:10:23.305" v="249" actId="2696"/>
      <pc:docMkLst>
        <pc:docMk/>
      </pc:docMkLst>
      <pc:sldChg chg="modSp mod">
        <pc:chgData name="Lotta Hagman" userId="d6416cb5-e18c-4783-84b1-dc0e5cd678ba" providerId="ADAL" clId="{EE058916-280B-4DAD-B4EC-36B0B1D8FEE9}" dt="2024-09-05T20:25:56.344" v="29" actId="20577"/>
        <pc:sldMkLst>
          <pc:docMk/>
          <pc:sldMk cId="1109253346" sldId="279"/>
        </pc:sldMkLst>
      </pc:sldChg>
      <pc:sldChg chg="modSp">
        <pc:chgData name="Lotta Hagman" userId="d6416cb5-e18c-4783-84b1-dc0e5cd678ba" providerId="ADAL" clId="{EE058916-280B-4DAD-B4EC-36B0B1D8FEE9}" dt="2024-09-05T20:28:18.418" v="31" actId="14100"/>
        <pc:sldMkLst>
          <pc:docMk/>
          <pc:sldMk cId="200160233" sldId="281"/>
        </pc:sldMkLst>
      </pc:sldChg>
      <pc:sldChg chg="modSp mod">
        <pc:chgData name="Lotta Hagman" userId="d6416cb5-e18c-4783-84b1-dc0e5cd678ba" providerId="ADAL" clId="{EE058916-280B-4DAD-B4EC-36B0B1D8FEE9}" dt="2024-09-05T20:24:28.735" v="28" actId="20577"/>
        <pc:sldMkLst>
          <pc:docMk/>
          <pc:sldMk cId="359538715" sldId="284"/>
        </pc:sldMkLst>
      </pc:sldChg>
      <pc:sldChg chg="modSp mod">
        <pc:chgData name="Lotta Hagman" userId="d6416cb5-e18c-4783-84b1-dc0e5cd678ba" providerId="ADAL" clId="{EE058916-280B-4DAD-B4EC-36B0B1D8FEE9}" dt="2024-09-05T20:43:21.536" v="55" actId="20577"/>
        <pc:sldMkLst>
          <pc:docMk/>
          <pc:sldMk cId="3104775037" sldId="285"/>
        </pc:sldMkLst>
      </pc:sldChg>
      <pc:sldChg chg="modSp mod">
        <pc:chgData name="Lotta Hagman" userId="d6416cb5-e18c-4783-84b1-dc0e5cd678ba" providerId="ADAL" clId="{EE058916-280B-4DAD-B4EC-36B0B1D8FEE9}" dt="2024-09-05T20:45:31.798" v="172" actId="6549"/>
        <pc:sldMkLst>
          <pc:docMk/>
          <pc:sldMk cId="1819517415" sldId="286"/>
        </pc:sldMkLst>
      </pc:sldChg>
      <pc:sldChg chg="modSp">
        <pc:chgData name="Lotta Hagman" userId="d6416cb5-e18c-4783-84b1-dc0e5cd678ba" providerId="ADAL" clId="{EE058916-280B-4DAD-B4EC-36B0B1D8FEE9}" dt="2024-09-05T20:47:00.318" v="175" actId="1076"/>
        <pc:sldMkLst>
          <pc:docMk/>
          <pc:sldMk cId="638752741" sldId="287"/>
        </pc:sldMkLst>
      </pc:sldChg>
      <pc:sldChg chg="modSp mod">
        <pc:chgData name="Lotta Hagman" userId="d6416cb5-e18c-4783-84b1-dc0e5cd678ba" providerId="ADAL" clId="{EE058916-280B-4DAD-B4EC-36B0B1D8FEE9}" dt="2024-09-05T20:57:00.972" v="248" actId="113"/>
        <pc:sldMkLst>
          <pc:docMk/>
          <pc:sldMk cId="1479437595" sldId="288"/>
        </pc:sldMkLst>
      </pc:sldChg>
      <pc:sldChg chg="modSp mod">
        <pc:chgData name="Lotta Hagman" userId="d6416cb5-e18c-4783-84b1-dc0e5cd678ba" providerId="ADAL" clId="{EE058916-280B-4DAD-B4EC-36B0B1D8FEE9}" dt="2024-09-05T20:49:56.878" v="184" actId="20577"/>
        <pc:sldMkLst>
          <pc:docMk/>
          <pc:sldMk cId="1434049431" sldId="296"/>
        </pc:sldMkLst>
      </pc:sldChg>
      <pc:sldChg chg="ord">
        <pc:chgData name="Lotta Hagman" userId="d6416cb5-e18c-4783-84b1-dc0e5cd678ba" providerId="ADAL" clId="{EE058916-280B-4DAD-B4EC-36B0B1D8FEE9}" dt="2024-09-05T20:17:47.336" v="1"/>
        <pc:sldMkLst>
          <pc:docMk/>
          <pc:sldMk cId="2684999030" sldId="297"/>
        </pc:sldMkLst>
      </pc:sldChg>
      <pc:sldChg chg="ord">
        <pc:chgData name="Lotta Hagman" userId="d6416cb5-e18c-4783-84b1-dc0e5cd678ba" providerId="ADAL" clId="{EE058916-280B-4DAD-B4EC-36B0B1D8FEE9}" dt="2024-09-05T20:31:53.032" v="35"/>
        <pc:sldMkLst>
          <pc:docMk/>
          <pc:sldMk cId="2589102655" sldId="298"/>
        </pc:sldMkLst>
      </pc:sldChg>
      <pc:sldChg chg="modSp mod">
        <pc:chgData name="Lotta Hagman" userId="d6416cb5-e18c-4783-84b1-dc0e5cd678ba" providerId="ADAL" clId="{EE058916-280B-4DAD-B4EC-36B0B1D8FEE9}" dt="2024-09-05T20:29:12.220" v="33" actId="20577"/>
        <pc:sldMkLst>
          <pc:docMk/>
          <pc:sldMk cId="499280796" sldId="300"/>
        </pc:sldMkLst>
      </pc:sldChg>
      <pc:sldChg chg="del">
        <pc:chgData name="Lotta Hagman" userId="d6416cb5-e18c-4783-84b1-dc0e5cd678ba" providerId="ADAL" clId="{EE058916-280B-4DAD-B4EC-36B0B1D8FEE9}" dt="2024-09-05T21:10:23.305" v="249" actId="2696"/>
        <pc:sldMkLst>
          <pc:docMk/>
          <pc:sldMk cId="2460501554" sldId="302"/>
        </pc:sldMkLst>
      </pc:sldChg>
    </pc:docChg>
  </pc:docChgLst>
  <pc:docChgLst>
    <pc:chgData name="Lotta Hagman" userId="d6416cb5-e18c-4783-84b1-dc0e5cd678ba" providerId="ADAL" clId="{024A6AFC-D59A-4406-AD57-B5B15C41CA50}"/>
    <pc:docChg chg="modSld sldOrd">
      <pc:chgData name="Lotta Hagman" userId="d6416cb5-e18c-4783-84b1-dc0e5cd678ba" providerId="ADAL" clId="{024A6AFC-D59A-4406-AD57-B5B15C41CA50}" dt="2024-08-29T21:08:18.103" v="1"/>
      <pc:docMkLst>
        <pc:docMk/>
      </pc:docMkLst>
      <pc:sldChg chg="ord">
        <pc:chgData name="Lotta Hagman" userId="d6416cb5-e18c-4783-84b1-dc0e5cd678ba" providerId="ADAL" clId="{024A6AFC-D59A-4406-AD57-B5B15C41CA50}" dt="2024-08-29T21:08:18.103" v="1"/>
        <pc:sldMkLst>
          <pc:docMk/>
          <pc:sldMk cId="359538715" sldId="284"/>
        </pc:sldMkLst>
      </pc:sldChg>
    </pc:docChg>
  </pc:docChgLst>
  <pc:docChgLst>
    <pc:chgData name="Lotta Hagman" userId="d6416cb5-e18c-4783-84b1-dc0e5cd678ba" providerId="ADAL" clId="{C52042AE-934A-4AC4-A969-EBA6DC878DE0}"/>
    <pc:docChg chg="modSld">
      <pc:chgData name="Lotta Hagman" userId="d6416cb5-e18c-4783-84b1-dc0e5cd678ba" providerId="ADAL" clId="{C52042AE-934A-4AC4-A969-EBA6DC878DE0}" dt="2024-12-20T18:34:32.233" v="31" actId="20577"/>
      <pc:docMkLst>
        <pc:docMk/>
      </pc:docMkLst>
      <pc:sldChg chg="modSp mod">
        <pc:chgData name="Lotta Hagman" userId="d6416cb5-e18c-4783-84b1-dc0e5cd678ba" providerId="ADAL" clId="{C52042AE-934A-4AC4-A969-EBA6DC878DE0}" dt="2024-12-20T18:31:46.799" v="4" actId="20577"/>
        <pc:sldMkLst>
          <pc:docMk/>
          <pc:sldMk cId="1819517415" sldId="286"/>
        </pc:sldMkLst>
      </pc:sldChg>
    </pc:docChg>
  </pc:docChgLst>
  <pc:docChgLst>
    <pc:chgData name="Brian Connolly" userId="3cc0afaf-3fd4-49d4-98eb-f7451fca2ae1" providerId="ADAL" clId="{EBB2790F-4947-44AF-95CC-3759DE7E2894}"/>
    <pc:docChg chg="modSld">
      <pc:chgData name="Brian Connolly" userId="3cc0afaf-3fd4-49d4-98eb-f7451fca2ae1" providerId="ADAL" clId="{EBB2790F-4947-44AF-95CC-3759DE7E2894}" dt="2024-09-05T22:59:10.053" v="0" actId="1076"/>
      <pc:docMkLst>
        <pc:docMk/>
      </pc:docMkLst>
    </pc:docChg>
  </pc:docChgLst>
  <pc:docChgLst>
    <pc:chgData name="Brian Connolly" userId="3cc0afaf-3fd4-49d4-98eb-f7451fca2ae1" providerId="ADAL" clId="{6BBD388B-DC38-43FF-BDA1-3F4C9B840BD1}"/>
    <pc:docChg chg="undo redo custSel addSld modSld sldOrd">
      <pc:chgData name="Brian Connolly" userId="3cc0afaf-3fd4-49d4-98eb-f7451fca2ae1" providerId="ADAL" clId="{6BBD388B-DC38-43FF-BDA1-3F4C9B840BD1}" dt="2024-08-29T15:46:01.623" v="2195" actId="255"/>
      <pc:docMkLst>
        <pc:docMk/>
      </pc:docMkLst>
      <pc:sldChg chg="modSp mod">
        <pc:chgData name="Brian Connolly" userId="3cc0afaf-3fd4-49d4-98eb-f7451fca2ae1" providerId="ADAL" clId="{6BBD388B-DC38-43FF-BDA1-3F4C9B840BD1}" dt="2024-08-29T14:00:52.966" v="45" actId="20577"/>
        <pc:sldMkLst>
          <pc:docMk/>
          <pc:sldMk cId="3900127704" sldId="263"/>
        </pc:sldMkLst>
      </pc:sldChg>
      <pc:sldChg chg="modSp mod">
        <pc:chgData name="Brian Connolly" userId="3cc0afaf-3fd4-49d4-98eb-f7451fca2ae1" providerId="ADAL" clId="{6BBD388B-DC38-43FF-BDA1-3F4C9B840BD1}" dt="2024-08-29T14:44:55.289" v="918" actId="1076"/>
        <pc:sldMkLst>
          <pc:docMk/>
          <pc:sldMk cId="1441104166" sldId="278"/>
        </pc:sldMkLst>
      </pc:sldChg>
      <pc:sldChg chg="modSp mod">
        <pc:chgData name="Brian Connolly" userId="3cc0afaf-3fd4-49d4-98eb-f7451fca2ae1" providerId="ADAL" clId="{6BBD388B-DC38-43FF-BDA1-3F4C9B840BD1}" dt="2024-08-29T14:08:41.998" v="100" actId="1076"/>
        <pc:sldMkLst>
          <pc:docMk/>
          <pc:sldMk cId="1109253346" sldId="279"/>
        </pc:sldMkLst>
      </pc:sldChg>
      <pc:sldChg chg="modSp mod">
        <pc:chgData name="Brian Connolly" userId="3cc0afaf-3fd4-49d4-98eb-f7451fca2ae1" providerId="ADAL" clId="{6BBD388B-DC38-43FF-BDA1-3F4C9B840BD1}" dt="2024-08-29T14:10:04.126" v="111" actId="1076"/>
        <pc:sldMkLst>
          <pc:docMk/>
          <pc:sldMk cId="304993199" sldId="280"/>
        </pc:sldMkLst>
      </pc:sldChg>
      <pc:sldChg chg="modSp mod">
        <pc:chgData name="Brian Connolly" userId="3cc0afaf-3fd4-49d4-98eb-f7451fca2ae1" providerId="ADAL" clId="{6BBD388B-DC38-43FF-BDA1-3F4C9B840BD1}" dt="2024-08-29T14:10:43.225" v="138"/>
        <pc:sldMkLst>
          <pc:docMk/>
          <pc:sldMk cId="200160233" sldId="281"/>
        </pc:sldMkLst>
      </pc:sldChg>
      <pc:sldChg chg="modSp mod">
        <pc:chgData name="Brian Connolly" userId="3cc0afaf-3fd4-49d4-98eb-f7451fca2ae1" providerId="ADAL" clId="{6BBD388B-DC38-43FF-BDA1-3F4C9B840BD1}" dt="2024-08-29T14:21:03.867" v="210" actId="1076"/>
        <pc:sldMkLst>
          <pc:docMk/>
          <pc:sldMk cId="4031201087" sldId="282"/>
        </pc:sldMkLst>
      </pc:sldChg>
      <pc:sldChg chg="modSp mod">
        <pc:chgData name="Brian Connolly" userId="3cc0afaf-3fd4-49d4-98eb-f7451fca2ae1" providerId="ADAL" clId="{6BBD388B-DC38-43FF-BDA1-3F4C9B840BD1}" dt="2024-08-29T14:03:30.818" v="62" actId="1076"/>
        <pc:sldMkLst>
          <pc:docMk/>
          <pc:sldMk cId="359538715" sldId="284"/>
        </pc:sldMkLst>
      </pc:sldChg>
      <pc:sldChg chg="modSp mod">
        <pc:chgData name="Brian Connolly" userId="3cc0afaf-3fd4-49d4-98eb-f7451fca2ae1" providerId="ADAL" clId="{6BBD388B-DC38-43FF-BDA1-3F4C9B840BD1}" dt="2024-08-29T14:35:13.023" v="914" actId="6549"/>
        <pc:sldMkLst>
          <pc:docMk/>
          <pc:sldMk cId="3104775037" sldId="285"/>
        </pc:sldMkLst>
      </pc:sldChg>
      <pc:sldChg chg="addSp delSp modSp mod">
        <pc:chgData name="Brian Connolly" userId="3cc0afaf-3fd4-49d4-98eb-f7451fca2ae1" providerId="ADAL" clId="{6BBD388B-DC38-43FF-BDA1-3F4C9B840BD1}" dt="2024-08-29T15:46:01.623" v="2195" actId="255"/>
        <pc:sldMkLst>
          <pc:docMk/>
          <pc:sldMk cId="1819517415" sldId="286"/>
        </pc:sldMkLst>
      </pc:sldChg>
      <pc:sldChg chg="modSp mod">
        <pc:chgData name="Brian Connolly" userId="3cc0afaf-3fd4-49d4-98eb-f7451fca2ae1" providerId="ADAL" clId="{6BBD388B-DC38-43FF-BDA1-3F4C9B840BD1}" dt="2024-08-29T14:41:11.017" v="916" actId="1076"/>
        <pc:sldMkLst>
          <pc:docMk/>
          <pc:sldMk cId="638752741" sldId="287"/>
        </pc:sldMkLst>
      </pc:sldChg>
      <pc:sldChg chg="modSp mod">
        <pc:chgData name="Brian Connolly" userId="3cc0afaf-3fd4-49d4-98eb-f7451fca2ae1" providerId="ADAL" clId="{6BBD388B-DC38-43FF-BDA1-3F4C9B840BD1}" dt="2024-08-29T14:43:02.625" v="917" actId="1076"/>
        <pc:sldMkLst>
          <pc:docMk/>
          <pc:sldMk cId="1479437595" sldId="288"/>
        </pc:sldMkLst>
      </pc:sldChg>
      <pc:sldChg chg="modSp mod">
        <pc:chgData name="Brian Connolly" userId="3cc0afaf-3fd4-49d4-98eb-f7451fca2ae1" providerId="ADAL" clId="{6BBD388B-DC38-43FF-BDA1-3F4C9B840BD1}" dt="2024-08-29T14:48:37.112" v="937" actId="1076"/>
        <pc:sldMkLst>
          <pc:docMk/>
          <pc:sldMk cId="4020322457" sldId="289"/>
        </pc:sldMkLst>
      </pc:sldChg>
      <pc:sldChg chg="modSp mod">
        <pc:chgData name="Brian Connolly" userId="3cc0afaf-3fd4-49d4-98eb-f7451fca2ae1" providerId="ADAL" clId="{6BBD388B-DC38-43FF-BDA1-3F4C9B840BD1}" dt="2024-08-29T14:49:36.582" v="942" actId="403"/>
        <pc:sldMkLst>
          <pc:docMk/>
          <pc:sldMk cId="3630249172" sldId="290"/>
        </pc:sldMkLst>
      </pc:sldChg>
      <pc:sldChg chg="modSp mod">
        <pc:chgData name="Brian Connolly" userId="3cc0afaf-3fd4-49d4-98eb-f7451fca2ae1" providerId="ADAL" clId="{6BBD388B-DC38-43FF-BDA1-3F4C9B840BD1}" dt="2024-08-29T15:08:55.138" v="1659"/>
        <pc:sldMkLst>
          <pc:docMk/>
          <pc:sldMk cId="1755119783" sldId="291"/>
        </pc:sldMkLst>
      </pc:sldChg>
      <pc:sldChg chg="modSp mod">
        <pc:chgData name="Brian Connolly" userId="3cc0afaf-3fd4-49d4-98eb-f7451fca2ae1" providerId="ADAL" clId="{6BBD388B-DC38-43FF-BDA1-3F4C9B840BD1}" dt="2024-08-29T15:14:22.661" v="1660" actId="1076"/>
        <pc:sldMkLst>
          <pc:docMk/>
          <pc:sldMk cId="2363329162" sldId="292"/>
        </pc:sldMkLst>
      </pc:sldChg>
      <pc:sldChg chg="modSp mod">
        <pc:chgData name="Brian Connolly" userId="3cc0afaf-3fd4-49d4-98eb-f7451fca2ae1" providerId="ADAL" clId="{6BBD388B-DC38-43FF-BDA1-3F4C9B840BD1}" dt="2024-08-29T15:19:01.976" v="1796" actId="12"/>
        <pc:sldMkLst>
          <pc:docMk/>
          <pc:sldMk cId="428877871" sldId="293"/>
        </pc:sldMkLst>
      </pc:sldChg>
      <pc:sldChg chg="modSp mod">
        <pc:chgData name="Brian Connolly" userId="3cc0afaf-3fd4-49d4-98eb-f7451fca2ae1" providerId="ADAL" clId="{6BBD388B-DC38-43FF-BDA1-3F4C9B840BD1}" dt="2024-08-29T15:19:42.796" v="1801" actId="6549"/>
        <pc:sldMkLst>
          <pc:docMk/>
          <pc:sldMk cId="3858036389" sldId="294"/>
        </pc:sldMkLst>
      </pc:sldChg>
      <pc:sldChg chg="modSp mod">
        <pc:chgData name="Brian Connolly" userId="3cc0afaf-3fd4-49d4-98eb-f7451fca2ae1" providerId="ADAL" clId="{6BBD388B-DC38-43FF-BDA1-3F4C9B840BD1}" dt="2024-08-29T14:01:56.673" v="52" actId="12"/>
        <pc:sldMkLst>
          <pc:docMk/>
          <pc:sldMk cId="2684999030" sldId="297"/>
        </pc:sldMkLst>
      </pc:sldChg>
      <pc:sldChg chg="addSp delSp modSp mod">
        <pc:chgData name="Brian Connolly" userId="3cc0afaf-3fd4-49d4-98eb-f7451fca2ae1" providerId="ADAL" clId="{6BBD388B-DC38-43FF-BDA1-3F4C9B840BD1}" dt="2024-08-29T14:26:36.736" v="462" actId="20577"/>
        <pc:sldMkLst>
          <pc:docMk/>
          <pc:sldMk cId="2589102655" sldId="298"/>
        </pc:sldMkLst>
      </pc:sldChg>
      <pc:sldChg chg="addSp modSp new mod">
        <pc:chgData name="Brian Connolly" userId="3cc0afaf-3fd4-49d4-98eb-f7451fca2ae1" providerId="ADAL" clId="{6BBD388B-DC38-43FF-BDA1-3F4C9B840BD1}" dt="2024-08-29T14:03:47.661" v="98" actId="6549"/>
        <pc:sldMkLst>
          <pc:docMk/>
          <pc:sldMk cId="2816755592" sldId="299"/>
        </pc:sldMkLst>
      </pc:sldChg>
      <pc:sldChg chg="modSp add mod">
        <pc:chgData name="Brian Connolly" userId="3cc0afaf-3fd4-49d4-98eb-f7451fca2ae1" providerId="ADAL" clId="{6BBD388B-DC38-43FF-BDA1-3F4C9B840BD1}" dt="2024-08-29T14:33:48.079" v="913" actId="12"/>
        <pc:sldMkLst>
          <pc:docMk/>
          <pc:sldMk cId="499280796" sldId="300"/>
        </pc:sldMkLst>
      </pc:sldChg>
      <pc:sldChg chg="modSp add mod">
        <pc:chgData name="Brian Connolly" userId="3cc0afaf-3fd4-49d4-98eb-f7451fca2ae1" providerId="ADAL" clId="{6BBD388B-DC38-43FF-BDA1-3F4C9B840BD1}" dt="2024-08-29T14:47:26.302" v="936" actId="6549"/>
        <pc:sldMkLst>
          <pc:docMk/>
          <pc:sldMk cId="1750625643" sldId="301"/>
        </pc:sldMkLst>
      </pc:sldChg>
      <pc:sldChg chg="addSp delSp modSp add mod modAnim">
        <pc:chgData name="Brian Connolly" userId="3cc0afaf-3fd4-49d4-98eb-f7451fca2ae1" providerId="ADAL" clId="{6BBD388B-DC38-43FF-BDA1-3F4C9B840BD1}" dt="2024-08-29T14:58:20.415" v="1034" actId="1076"/>
        <pc:sldMkLst>
          <pc:docMk/>
          <pc:sldMk cId="2460501554" sldId="302"/>
        </pc:sldMkLst>
      </pc:sldChg>
      <pc:sldChg chg="addSp delSp modSp add mod ord">
        <pc:chgData name="Brian Connolly" userId="3cc0afaf-3fd4-49d4-98eb-f7451fca2ae1" providerId="ADAL" clId="{6BBD388B-DC38-43FF-BDA1-3F4C9B840BD1}" dt="2024-08-29T15:07:31.311" v="1644"/>
        <pc:sldMkLst>
          <pc:docMk/>
          <pc:sldMk cId="447074110" sldId="303"/>
        </pc:sldMkLst>
      </pc:sldChg>
      <pc:sldChg chg="modSp add mod">
        <pc:chgData name="Brian Connolly" userId="3cc0afaf-3fd4-49d4-98eb-f7451fca2ae1" providerId="ADAL" clId="{6BBD388B-DC38-43FF-BDA1-3F4C9B840BD1}" dt="2024-08-29T15:05:18.068" v="1627" actId="313"/>
        <pc:sldMkLst>
          <pc:docMk/>
          <pc:sldMk cId="1960247343" sldId="304"/>
        </pc:sldMkLst>
      </pc:sldChg>
      <pc:sldChg chg="addSp delSp modSp add mod">
        <pc:chgData name="Brian Connolly" userId="3cc0afaf-3fd4-49d4-98eb-f7451fca2ae1" providerId="ADAL" clId="{6BBD388B-DC38-43FF-BDA1-3F4C9B840BD1}" dt="2024-08-29T15:17:58.577" v="1794" actId="20577"/>
        <pc:sldMkLst>
          <pc:docMk/>
          <pc:sldMk cId="2307125453" sldId="305"/>
        </pc:sldMkLst>
      </pc:sldChg>
      <pc:sldChg chg="modSp add mod">
        <pc:chgData name="Brian Connolly" userId="3cc0afaf-3fd4-49d4-98eb-f7451fca2ae1" providerId="ADAL" clId="{6BBD388B-DC38-43FF-BDA1-3F4C9B840BD1}" dt="2024-08-29T15:20:57.531" v="1838" actId="207"/>
        <pc:sldMkLst>
          <pc:docMk/>
          <pc:sldMk cId="2303092301" sldId="306"/>
        </pc:sldMkLst>
      </pc:sldChg>
      <pc:sldChg chg="modSp add mod">
        <pc:chgData name="Brian Connolly" userId="3cc0afaf-3fd4-49d4-98eb-f7451fca2ae1" providerId="ADAL" clId="{6BBD388B-DC38-43FF-BDA1-3F4C9B840BD1}" dt="2024-08-29T15:23:40.800" v="1896" actId="12"/>
        <pc:sldMkLst>
          <pc:docMk/>
          <pc:sldMk cId="2746518039" sldId="307"/>
        </pc:sldMkLst>
      </pc:sldChg>
    </pc:docChg>
  </pc:docChgLst>
  <pc:docChgLst>
    <pc:chgData name="Brian Connolly" userId="3cc0afaf-3fd4-49d4-98eb-f7451fca2ae1" providerId="ADAL" clId="{17BE97D2-9D37-40CB-AA53-600BED384315}"/>
    <pc:docChg chg="undo custSel addSld delSld modSld sldOrd">
      <pc:chgData name="Brian Connolly" userId="3cc0afaf-3fd4-49d4-98eb-f7451fca2ae1" providerId="ADAL" clId="{17BE97D2-9D37-40CB-AA53-600BED384315}" dt="2023-11-15T23:56:43.669" v="8519" actId="20577"/>
      <pc:docMkLst>
        <pc:docMk/>
      </pc:docMkLst>
      <pc:sldChg chg="modSp mod">
        <pc:chgData name="Brian Connolly" userId="3cc0afaf-3fd4-49d4-98eb-f7451fca2ae1" providerId="ADAL" clId="{17BE97D2-9D37-40CB-AA53-600BED384315}" dt="2023-11-14T21:29:43.752" v="3096" actId="20577"/>
        <pc:sldMkLst>
          <pc:docMk/>
          <pc:sldMk cId="1540209616" sldId="256"/>
        </pc:sldMkLst>
      </pc:sldChg>
      <pc:sldChg chg="addSp delSp modSp mod ord">
        <pc:chgData name="Brian Connolly" userId="3cc0afaf-3fd4-49d4-98eb-f7451fca2ae1" providerId="ADAL" clId="{17BE97D2-9D37-40CB-AA53-600BED384315}" dt="2023-11-15T22:24:37.122" v="3154"/>
        <pc:sldMkLst>
          <pc:docMk/>
          <pc:sldMk cId="2169450090" sldId="257"/>
        </pc:sldMkLst>
      </pc:sldChg>
      <pc:sldChg chg="addSp delSp modSp mod">
        <pc:chgData name="Brian Connolly" userId="3cc0afaf-3fd4-49d4-98eb-f7451fca2ae1" providerId="ADAL" clId="{17BE97D2-9D37-40CB-AA53-600BED384315}" dt="2023-11-15T22:37:37.842" v="3458" actId="404"/>
        <pc:sldMkLst>
          <pc:docMk/>
          <pc:sldMk cId="900257663" sldId="259"/>
        </pc:sldMkLst>
      </pc:sldChg>
      <pc:sldChg chg="addSp delSp modSp mod">
        <pc:chgData name="Brian Connolly" userId="3cc0afaf-3fd4-49d4-98eb-f7451fca2ae1" providerId="ADAL" clId="{17BE97D2-9D37-40CB-AA53-600BED384315}" dt="2023-11-15T22:46:19.311" v="3895" actId="207"/>
        <pc:sldMkLst>
          <pc:docMk/>
          <pc:sldMk cId="3146518730" sldId="260"/>
        </pc:sldMkLst>
      </pc:sldChg>
      <pc:sldChg chg="addSp delSp modSp mod">
        <pc:chgData name="Brian Connolly" userId="3cc0afaf-3fd4-49d4-98eb-f7451fca2ae1" providerId="ADAL" clId="{17BE97D2-9D37-40CB-AA53-600BED384315}" dt="2023-11-15T22:53:46.819" v="4276" actId="20577"/>
        <pc:sldMkLst>
          <pc:docMk/>
          <pc:sldMk cId="2476858360" sldId="261"/>
        </pc:sldMkLst>
      </pc:sldChg>
      <pc:sldChg chg="addSp delSp modSp mod delAnim">
        <pc:chgData name="Brian Connolly" userId="3cc0afaf-3fd4-49d4-98eb-f7451fca2ae1" providerId="ADAL" clId="{17BE97D2-9D37-40CB-AA53-600BED384315}" dt="2023-11-15T22:35:44.181" v="3387" actId="1076"/>
        <pc:sldMkLst>
          <pc:docMk/>
          <pc:sldMk cId="1310923626" sldId="262"/>
        </pc:sldMkLst>
      </pc:sldChg>
      <pc:sldChg chg="modSp mod">
        <pc:chgData name="Brian Connolly" userId="3cc0afaf-3fd4-49d4-98eb-f7451fca2ae1" providerId="ADAL" clId="{17BE97D2-9D37-40CB-AA53-600BED384315}" dt="2023-11-14T16:16:29.121" v="1153" actId="1076"/>
        <pc:sldMkLst>
          <pc:docMk/>
          <pc:sldMk cId="3900127704" sldId="263"/>
        </pc:sldMkLst>
      </pc:sldChg>
      <pc:sldChg chg="delSp modSp add mod">
        <pc:chgData name="Brian Connolly" userId="3cc0afaf-3fd4-49d4-98eb-f7451fca2ae1" providerId="ADAL" clId="{17BE97D2-9D37-40CB-AA53-600BED384315}" dt="2023-11-15T23:11:58.249" v="5383" actId="20577"/>
        <pc:sldMkLst>
          <pc:docMk/>
          <pc:sldMk cId="3982880045" sldId="264"/>
        </pc:sldMkLst>
      </pc:sldChg>
      <pc:sldChg chg="addSp delSp modSp add mod">
        <pc:chgData name="Brian Connolly" userId="3cc0afaf-3fd4-49d4-98eb-f7451fca2ae1" providerId="ADAL" clId="{17BE97D2-9D37-40CB-AA53-600BED384315}" dt="2023-11-15T23:19:30.345" v="6081" actId="6549"/>
        <pc:sldMkLst>
          <pc:docMk/>
          <pc:sldMk cId="3989868968" sldId="265"/>
        </pc:sldMkLst>
      </pc:sldChg>
      <pc:sldChg chg="delSp modSp add mod">
        <pc:chgData name="Brian Connolly" userId="3cc0afaf-3fd4-49d4-98eb-f7451fca2ae1" providerId="ADAL" clId="{17BE97D2-9D37-40CB-AA53-600BED384315}" dt="2023-11-15T23:33:03.043" v="7182" actId="20577"/>
        <pc:sldMkLst>
          <pc:docMk/>
          <pc:sldMk cId="3666627074" sldId="266"/>
        </pc:sldMkLst>
      </pc:sldChg>
      <pc:sldChg chg="delSp modSp add del mod">
        <pc:chgData name="Brian Connolly" userId="3cc0afaf-3fd4-49d4-98eb-f7451fca2ae1" providerId="ADAL" clId="{17BE97D2-9D37-40CB-AA53-600BED384315}" dt="2023-11-15T23:33:05.492" v="7183" actId="47"/>
        <pc:sldMkLst>
          <pc:docMk/>
          <pc:sldMk cId="919722792" sldId="267"/>
        </pc:sldMkLst>
      </pc:sldChg>
      <pc:sldChg chg="modSp add del mod">
        <pc:chgData name="Brian Connolly" userId="3cc0afaf-3fd4-49d4-98eb-f7451fca2ae1" providerId="ADAL" clId="{17BE97D2-9D37-40CB-AA53-600BED384315}" dt="2023-11-14T18:38:01.025" v="1840" actId="2696"/>
        <pc:sldMkLst>
          <pc:docMk/>
          <pc:sldMk cId="373352469" sldId="268"/>
        </pc:sldMkLst>
      </pc:sldChg>
      <pc:sldChg chg="addSp delSp modSp add mod">
        <pc:chgData name="Brian Connolly" userId="3cc0afaf-3fd4-49d4-98eb-f7451fca2ae1" providerId="ADAL" clId="{17BE97D2-9D37-40CB-AA53-600BED384315}" dt="2023-11-15T23:34:47.626" v="7216" actId="1076"/>
        <pc:sldMkLst>
          <pc:docMk/>
          <pc:sldMk cId="2890732495" sldId="269"/>
        </pc:sldMkLst>
      </pc:sldChg>
      <pc:sldChg chg="modSp add mod ord">
        <pc:chgData name="Brian Connolly" userId="3cc0afaf-3fd4-49d4-98eb-f7451fca2ae1" providerId="ADAL" clId="{17BE97D2-9D37-40CB-AA53-600BED384315}" dt="2023-11-15T23:31:38.965" v="7170" actId="6549"/>
        <pc:sldMkLst>
          <pc:docMk/>
          <pc:sldMk cId="2070366301" sldId="270"/>
        </pc:sldMkLst>
      </pc:sldChg>
      <pc:sldChg chg="delSp modSp add mod">
        <pc:chgData name="Brian Connolly" userId="3cc0afaf-3fd4-49d4-98eb-f7451fca2ae1" providerId="ADAL" clId="{17BE97D2-9D37-40CB-AA53-600BED384315}" dt="2023-11-15T23:56:43.669" v="8519" actId="20577"/>
        <pc:sldMkLst>
          <pc:docMk/>
          <pc:sldMk cId="2500833035" sldId="271"/>
        </pc:sldMkLst>
      </pc:sldChg>
      <pc:sldChg chg="addSp modSp add mod">
        <pc:chgData name="Brian Connolly" userId="3cc0afaf-3fd4-49d4-98eb-f7451fca2ae1" providerId="ADAL" clId="{17BE97D2-9D37-40CB-AA53-600BED384315}" dt="2023-11-15T23:27:29.402" v="6741" actId="1076"/>
        <pc:sldMkLst>
          <pc:docMk/>
          <pc:sldMk cId="3258568862" sldId="272"/>
        </pc:sldMkLst>
      </pc:sldChg>
      <pc:sldChg chg="modSp add mod">
        <pc:chgData name="Brian Connolly" userId="3cc0afaf-3fd4-49d4-98eb-f7451fca2ae1" providerId="ADAL" clId="{17BE97D2-9D37-40CB-AA53-600BED384315}" dt="2023-11-15T23:34:14.490" v="7215" actId="1076"/>
        <pc:sldMkLst>
          <pc:docMk/>
          <pc:sldMk cId="715492939" sldId="273"/>
        </pc:sldMkLst>
      </pc:sldChg>
      <pc:sldChg chg="modSp add del mod">
        <pc:chgData name="Brian Connolly" userId="3cc0afaf-3fd4-49d4-98eb-f7451fca2ae1" providerId="ADAL" clId="{17BE97D2-9D37-40CB-AA53-600BED384315}" dt="2023-11-15T23:41:48.039" v="7895" actId="6549"/>
        <pc:sldMkLst>
          <pc:docMk/>
          <pc:sldMk cId="2729281096" sldId="274"/>
        </pc:sldMkLst>
      </pc:sldChg>
      <pc:sldChg chg="addSp delSp modSp add mod">
        <pc:chgData name="Brian Connolly" userId="3cc0afaf-3fd4-49d4-98eb-f7451fca2ae1" providerId="ADAL" clId="{17BE97D2-9D37-40CB-AA53-600BED384315}" dt="2023-11-15T23:45:14.449" v="8395" actId="1076"/>
        <pc:sldMkLst>
          <pc:docMk/>
          <pc:sldMk cId="1744097809" sldId="275"/>
        </pc:sldMkLst>
      </pc:sldChg>
      <pc:sldChg chg="addSp modSp add mod">
        <pc:chgData name="Brian Connolly" userId="3cc0afaf-3fd4-49d4-98eb-f7451fca2ae1" providerId="ADAL" clId="{17BE97D2-9D37-40CB-AA53-600BED384315}" dt="2023-11-15T23:45:42.162" v="8400" actId="14100"/>
        <pc:sldMkLst>
          <pc:docMk/>
          <pc:sldMk cId="465659734" sldId="276"/>
        </pc:sldMkLst>
      </pc:sldChg>
    </pc:docChg>
  </pc:docChgLst>
  <pc:docChgLst>
    <pc:chgData name="Brian Connolly" userId="3cc0afaf-3fd4-49d4-98eb-f7451fca2ae1" providerId="ADAL" clId="{CEDE3A40-8B67-471E-AEE6-2A12E8AFAE81}"/>
    <pc:docChg chg="modMainMaster">
      <pc:chgData name="Brian Connolly" userId="3cc0afaf-3fd4-49d4-98eb-f7451fca2ae1" providerId="ADAL" clId="{CEDE3A40-8B67-471E-AEE6-2A12E8AFAE81}" dt="2025-03-17T07:48:47.152" v="1" actId="6549"/>
      <pc:docMkLst>
        <pc:docMk/>
      </pc:docMkLst>
      <pc:sldMasterChg chg="modSp mod">
        <pc:chgData name="Brian Connolly" userId="3cc0afaf-3fd4-49d4-98eb-f7451fca2ae1" providerId="ADAL" clId="{CEDE3A40-8B67-471E-AEE6-2A12E8AFAE81}" dt="2025-03-17T07:48:47.152" v="1" actId="6549"/>
        <pc:sldMasterMkLst>
          <pc:docMk/>
          <pc:sldMasterMk cId="4131813110" sldId="2147483648"/>
        </pc:sldMasterMkLst>
      </pc:sldMasterChg>
    </pc:docChg>
  </pc:docChgLst>
  <pc:docChgLst>
    <pc:chgData name="sareg80@hotmail.com" userId="S::urn:spo:guest#sareg80@hotmail.com::" providerId="AD" clId="Web-{7226ECC1-7CB6-7151-8678-0A69488A22D5}"/>
    <pc:docChg chg="modSld">
      <pc:chgData name="sareg80@hotmail.com" userId="S::urn:spo:guest#sareg80@hotmail.com::" providerId="AD" clId="Web-{7226ECC1-7CB6-7151-8678-0A69488A22D5}" dt="2024-05-24T08:05:42.520" v="2" actId="1076"/>
      <pc:docMkLst>
        <pc:docMk/>
      </pc:docMkLst>
      <pc:sldChg chg="modSp">
        <pc:chgData name="sareg80@hotmail.com" userId="S::urn:spo:guest#sareg80@hotmail.com::" providerId="AD" clId="Web-{7226ECC1-7CB6-7151-8678-0A69488A22D5}" dt="2024-05-24T08:05:42.520" v="2" actId="1076"/>
        <pc:sldMkLst>
          <pc:docMk/>
          <pc:sldMk cId="638752741" sldId="287"/>
        </pc:sldMkLst>
      </pc:sldChg>
    </pc:docChg>
  </pc:docChgLst>
  <pc:docChgLst>
    <pc:chgData name="Brian Connolly" userId="3cc0afaf-3fd4-49d4-98eb-f7451fca2ae1" providerId="ADAL" clId="{6C3917EA-04F6-40AA-8B9C-03F560C906CF}"/>
    <pc:docChg chg="undo custSel addSld delSld modSld">
      <pc:chgData name="Brian Connolly" userId="3cc0afaf-3fd4-49d4-98eb-f7451fca2ae1" providerId="ADAL" clId="{6C3917EA-04F6-40AA-8B9C-03F560C906CF}" dt="2024-10-04T06:13:57.891" v="319" actId="1076"/>
      <pc:docMkLst>
        <pc:docMk/>
      </pc:docMkLst>
      <pc:sldChg chg="modSp">
        <pc:chgData name="Brian Connolly" userId="3cc0afaf-3fd4-49d4-98eb-f7451fca2ae1" providerId="ADAL" clId="{6C3917EA-04F6-40AA-8B9C-03F560C906CF}" dt="2024-10-01T12:08:26.266" v="78" actId="1076"/>
        <pc:sldMkLst>
          <pc:docMk/>
          <pc:sldMk cId="200160233" sldId="281"/>
        </pc:sldMkLst>
      </pc:sldChg>
      <pc:sldChg chg="modSp mod">
        <pc:chgData name="Brian Connolly" userId="3cc0afaf-3fd4-49d4-98eb-f7451fca2ae1" providerId="ADAL" clId="{6C3917EA-04F6-40AA-8B9C-03F560C906CF}" dt="2024-10-04T06:13:57.891" v="319" actId="1076"/>
        <pc:sldMkLst>
          <pc:docMk/>
          <pc:sldMk cId="2816755592" sldId="299"/>
        </pc:sldMkLst>
      </pc:sldChg>
      <pc:sldChg chg="modSp del mod">
        <pc:chgData name="Brian Connolly" userId="3cc0afaf-3fd4-49d4-98eb-f7451fca2ae1" providerId="ADAL" clId="{6C3917EA-04F6-40AA-8B9C-03F560C906CF}" dt="2024-10-04T06:07:07.597" v="168" actId="47"/>
        <pc:sldMkLst>
          <pc:docMk/>
          <pc:sldMk cId="2399830042" sldId="307"/>
        </pc:sldMkLst>
      </pc:sldChg>
      <pc:sldChg chg="addSp modSp new mod">
        <pc:chgData name="Brian Connolly" userId="3cc0afaf-3fd4-49d4-98eb-f7451fca2ae1" providerId="ADAL" clId="{6C3917EA-04F6-40AA-8B9C-03F560C906CF}" dt="2024-10-01T10:51:27.818" v="75" actId="6549"/>
        <pc:sldMkLst>
          <pc:docMk/>
          <pc:sldMk cId="4081673335" sldId="309"/>
        </pc:sldMkLst>
      </pc:sldChg>
      <pc:sldChg chg="new del">
        <pc:chgData name="Brian Connolly" userId="3cc0afaf-3fd4-49d4-98eb-f7451fca2ae1" providerId="ADAL" clId="{6C3917EA-04F6-40AA-8B9C-03F560C906CF}" dt="2024-10-01T13:44:44.093" v="154" actId="47"/>
        <pc:sldMkLst>
          <pc:docMk/>
          <pc:sldMk cId="1235119067" sldId="310"/>
        </pc:sldMkLst>
      </pc:sldChg>
      <pc:sldChg chg="modSp mod">
        <pc:chgData name="Brian Connolly" userId="3cc0afaf-3fd4-49d4-98eb-f7451fca2ae1" providerId="ADAL" clId="{6C3917EA-04F6-40AA-8B9C-03F560C906CF}" dt="2024-10-04T06:07:02.307" v="167" actId="20577"/>
        <pc:sldMkLst>
          <pc:docMk/>
          <pc:sldMk cId="1996548823" sldId="310"/>
        </pc:sldMkLst>
      </pc:sldChg>
      <pc:sldChg chg="addSp delSp modSp mod">
        <pc:chgData name="Brian Connolly" userId="3cc0afaf-3fd4-49d4-98eb-f7451fca2ae1" providerId="ADAL" clId="{6C3917EA-04F6-40AA-8B9C-03F560C906CF}" dt="2024-10-04T06:12:11.584" v="316" actId="1076"/>
        <pc:sldMkLst>
          <pc:docMk/>
          <pc:sldMk cId="1016435661" sldId="311"/>
        </pc:sldMkLst>
      </pc:sldChg>
    </pc:docChg>
  </pc:docChgLst>
  <pc:docChgLst>
    <pc:chgData name="Brian Connolly" userId="3cc0afaf-3fd4-49d4-98eb-f7451fca2ae1" providerId="ADAL" clId="{A461EAB2-5B4F-4D2F-BEE8-B93440A43F46}"/>
    <pc:docChg chg="undo custSel addSld delSld modSld">
      <pc:chgData name="Brian Connolly" userId="3cc0afaf-3fd4-49d4-98eb-f7451fca2ae1" providerId="ADAL" clId="{A461EAB2-5B4F-4D2F-BEE8-B93440A43F46}" dt="2024-04-03T22:47:03.209" v="28" actId="47"/>
      <pc:docMkLst>
        <pc:docMk/>
      </pc:docMkLst>
      <pc:sldChg chg="del">
        <pc:chgData name="Brian Connolly" userId="3cc0afaf-3fd4-49d4-98eb-f7451fca2ae1" providerId="ADAL" clId="{A461EAB2-5B4F-4D2F-BEE8-B93440A43F46}" dt="2024-04-03T22:43:05.055" v="14" actId="47"/>
        <pc:sldMkLst>
          <pc:docMk/>
          <pc:sldMk cId="2169450090" sldId="257"/>
        </pc:sldMkLst>
      </pc:sldChg>
      <pc:sldChg chg="add del">
        <pc:chgData name="Brian Connolly" userId="3cc0afaf-3fd4-49d4-98eb-f7451fca2ae1" providerId="ADAL" clId="{A461EAB2-5B4F-4D2F-BEE8-B93440A43F46}" dt="2024-04-03T22:47:02.376" v="26" actId="47"/>
        <pc:sldMkLst>
          <pc:docMk/>
          <pc:sldMk cId="2070366301" sldId="270"/>
        </pc:sldMkLst>
      </pc:sldChg>
      <pc:sldChg chg="add del">
        <pc:chgData name="Brian Connolly" userId="3cc0afaf-3fd4-49d4-98eb-f7451fca2ae1" providerId="ADAL" clId="{A461EAB2-5B4F-4D2F-BEE8-B93440A43F46}" dt="2024-04-03T22:47:02.826" v="27" actId="47"/>
        <pc:sldMkLst>
          <pc:docMk/>
          <pc:sldMk cId="1744097809" sldId="275"/>
        </pc:sldMkLst>
      </pc:sldChg>
      <pc:sldChg chg="del">
        <pc:chgData name="Brian Connolly" userId="3cc0afaf-3fd4-49d4-98eb-f7451fca2ae1" providerId="ADAL" clId="{A461EAB2-5B4F-4D2F-BEE8-B93440A43F46}" dt="2024-04-03T22:47:03.209" v="28" actId="47"/>
        <pc:sldMkLst>
          <pc:docMk/>
          <pc:sldMk cId="3351269954" sldId="277"/>
        </pc:sldMkLst>
      </pc:sldChg>
      <pc:sldChg chg="modSp mod">
        <pc:chgData name="Brian Connolly" userId="3cc0afaf-3fd4-49d4-98eb-f7451fca2ae1" providerId="ADAL" clId="{A461EAB2-5B4F-4D2F-BEE8-B93440A43F46}" dt="2024-04-03T22:41:49.207" v="12" actId="255"/>
        <pc:sldMkLst>
          <pc:docMk/>
          <pc:sldMk cId="1479437595" sldId="288"/>
        </pc:sldMkLst>
      </pc:sldChg>
      <pc:sldChg chg="modSp add mod">
        <pc:chgData name="Brian Connolly" userId="3cc0afaf-3fd4-49d4-98eb-f7451fca2ae1" providerId="ADAL" clId="{A461EAB2-5B4F-4D2F-BEE8-B93440A43F46}" dt="2024-04-03T22:43:35.447" v="21" actId="948"/>
        <pc:sldMkLst>
          <pc:docMk/>
          <pc:sldMk cId="1434049431" sldId="296"/>
        </pc:sldMkLst>
      </pc:sldChg>
    </pc:docChg>
  </pc:docChgLst>
  <pc:docChgLst>
    <pc:chgData name="Brian Connolly" userId="3cc0afaf-3fd4-49d4-98eb-f7451fca2ae1" providerId="ADAL" clId="{7C3697E4-D0AB-4D07-A861-3CACE76257AF}"/>
    <pc:docChg chg="undo custSel addSld delSld modSld sldOrd">
      <pc:chgData name="Brian Connolly" userId="3cc0afaf-3fd4-49d4-98eb-f7451fca2ae1" providerId="ADAL" clId="{7C3697E4-D0AB-4D07-A861-3CACE76257AF}" dt="2023-12-26T19:17:35.500" v="10303" actId="404"/>
      <pc:docMkLst>
        <pc:docMk/>
      </pc:docMkLst>
      <pc:sldChg chg="del">
        <pc:chgData name="Brian Connolly" userId="3cc0afaf-3fd4-49d4-98eb-f7451fca2ae1" providerId="ADAL" clId="{7C3697E4-D0AB-4D07-A861-3CACE76257AF}" dt="2023-11-24T19:50:56.127" v="1006" actId="47"/>
        <pc:sldMkLst>
          <pc:docMk/>
          <pc:sldMk cId="1540209616" sldId="256"/>
        </pc:sldMkLst>
      </pc:sldChg>
      <pc:sldChg chg="addSp delSp modSp mod ord">
        <pc:chgData name="Brian Connolly" userId="3cc0afaf-3fd4-49d4-98eb-f7451fca2ae1" providerId="ADAL" clId="{7C3697E4-D0AB-4D07-A861-3CACE76257AF}" dt="2023-12-26T17:11:26.811" v="4627"/>
        <pc:sldMkLst>
          <pc:docMk/>
          <pc:sldMk cId="2169450090" sldId="257"/>
        </pc:sldMkLst>
      </pc:sldChg>
      <pc:sldChg chg="del">
        <pc:chgData name="Brian Connolly" userId="3cc0afaf-3fd4-49d4-98eb-f7451fca2ae1" providerId="ADAL" clId="{7C3697E4-D0AB-4D07-A861-3CACE76257AF}" dt="2023-11-24T19:50:56.363" v="1008" actId="47"/>
        <pc:sldMkLst>
          <pc:docMk/>
          <pc:sldMk cId="900257663" sldId="259"/>
        </pc:sldMkLst>
      </pc:sldChg>
      <pc:sldChg chg="del">
        <pc:chgData name="Brian Connolly" userId="3cc0afaf-3fd4-49d4-98eb-f7451fca2ae1" providerId="ADAL" clId="{7C3697E4-D0AB-4D07-A861-3CACE76257AF}" dt="2023-11-24T19:50:56.541" v="1009" actId="47"/>
        <pc:sldMkLst>
          <pc:docMk/>
          <pc:sldMk cId="3146518730" sldId="260"/>
        </pc:sldMkLst>
      </pc:sldChg>
      <pc:sldChg chg="del">
        <pc:chgData name="Brian Connolly" userId="3cc0afaf-3fd4-49d4-98eb-f7451fca2ae1" providerId="ADAL" clId="{7C3697E4-D0AB-4D07-A861-3CACE76257AF}" dt="2023-11-24T19:50:56.704" v="1010" actId="47"/>
        <pc:sldMkLst>
          <pc:docMk/>
          <pc:sldMk cId="2476858360" sldId="261"/>
        </pc:sldMkLst>
      </pc:sldChg>
      <pc:sldChg chg="del">
        <pc:chgData name="Brian Connolly" userId="3cc0afaf-3fd4-49d4-98eb-f7451fca2ae1" providerId="ADAL" clId="{7C3697E4-D0AB-4D07-A861-3CACE76257AF}" dt="2023-11-24T19:50:56.213" v="1007" actId="47"/>
        <pc:sldMkLst>
          <pc:docMk/>
          <pc:sldMk cId="1310923626" sldId="262"/>
        </pc:sldMkLst>
      </pc:sldChg>
      <pc:sldChg chg="modSp mod">
        <pc:chgData name="Brian Connolly" userId="3cc0afaf-3fd4-49d4-98eb-f7451fca2ae1" providerId="ADAL" clId="{7C3697E4-D0AB-4D07-A861-3CACE76257AF}" dt="2023-12-26T17:04:07.075" v="4615" actId="403"/>
        <pc:sldMkLst>
          <pc:docMk/>
          <pc:sldMk cId="3900127704" sldId="263"/>
        </pc:sldMkLst>
      </pc:sldChg>
      <pc:sldChg chg="del">
        <pc:chgData name="Brian Connolly" userId="3cc0afaf-3fd4-49d4-98eb-f7451fca2ae1" providerId="ADAL" clId="{7C3697E4-D0AB-4D07-A861-3CACE76257AF}" dt="2023-11-24T19:50:57.175" v="1011" actId="47"/>
        <pc:sldMkLst>
          <pc:docMk/>
          <pc:sldMk cId="3982880045" sldId="264"/>
        </pc:sldMkLst>
      </pc:sldChg>
      <pc:sldChg chg="del">
        <pc:chgData name="Brian Connolly" userId="3cc0afaf-3fd4-49d4-98eb-f7451fca2ae1" providerId="ADAL" clId="{7C3697E4-D0AB-4D07-A861-3CACE76257AF}" dt="2023-11-24T19:50:57.594" v="1012" actId="47"/>
        <pc:sldMkLst>
          <pc:docMk/>
          <pc:sldMk cId="3989868968" sldId="265"/>
        </pc:sldMkLst>
      </pc:sldChg>
      <pc:sldChg chg="del">
        <pc:chgData name="Brian Connolly" userId="3cc0afaf-3fd4-49d4-98eb-f7451fca2ae1" providerId="ADAL" clId="{7C3697E4-D0AB-4D07-A861-3CACE76257AF}" dt="2023-11-24T19:51:00.903" v="1018" actId="47"/>
        <pc:sldMkLst>
          <pc:docMk/>
          <pc:sldMk cId="3666627074" sldId="266"/>
        </pc:sldMkLst>
      </pc:sldChg>
      <pc:sldChg chg="del">
        <pc:chgData name="Brian Connolly" userId="3cc0afaf-3fd4-49d4-98eb-f7451fca2ae1" providerId="ADAL" clId="{7C3697E4-D0AB-4D07-A861-3CACE76257AF}" dt="2023-11-24T19:51:01.592" v="1020" actId="47"/>
        <pc:sldMkLst>
          <pc:docMk/>
          <pc:sldMk cId="2890732495" sldId="269"/>
        </pc:sldMkLst>
      </pc:sldChg>
      <pc:sldChg chg="del">
        <pc:chgData name="Brian Connolly" userId="3cc0afaf-3fd4-49d4-98eb-f7451fca2ae1" providerId="ADAL" clId="{7C3697E4-D0AB-4D07-A861-3CACE76257AF}" dt="2023-11-24T19:50:57.861" v="1013" actId="47"/>
        <pc:sldMkLst>
          <pc:docMk/>
          <pc:sldMk cId="2500833035" sldId="271"/>
        </pc:sldMkLst>
      </pc:sldChg>
      <pc:sldChg chg="del">
        <pc:chgData name="Brian Connolly" userId="3cc0afaf-3fd4-49d4-98eb-f7451fca2ae1" providerId="ADAL" clId="{7C3697E4-D0AB-4D07-A861-3CACE76257AF}" dt="2023-11-24T19:50:58.966" v="1016" actId="47"/>
        <pc:sldMkLst>
          <pc:docMk/>
          <pc:sldMk cId="3258568862" sldId="272"/>
        </pc:sldMkLst>
      </pc:sldChg>
      <pc:sldChg chg="del">
        <pc:chgData name="Brian Connolly" userId="3cc0afaf-3fd4-49d4-98eb-f7451fca2ae1" providerId="ADAL" clId="{7C3697E4-D0AB-4D07-A861-3CACE76257AF}" dt="2023-11-24T19:51:01.281" v="1019" actId="47"/>
        <pc:sldMkLst>
          <pc:docMk/>
          <pc:sldMk cId="715492939" sldId="273"/>
        </pc:sldMkLst>
      </pc:sldChg>
      <pc:sldChg chg="del">
        <pc:chgData name="Brian Connolly" userId="3cc0afaf-3fd4-49d4-98eb-f7451fca2ae1" providerId="ADAL" clId="{7C3697E4-D0AB-4D07-A861-3CACE76257AF}" dt="2023-11-24T19:51:01.896" v="1021" actId="47"/>
        <pc:sldMkLst>
          <pc:docMk/>
          <pc:sldMk cId="2729281096" sldId="274"/>
        </pc:sldMkLst>
      </pc:sldChg>
      <pc:sldChg chg="del">
        <pc:chgData name="Brian Connolly" userId="3cc0afaf-3fd4-49d4-98eb-f7451fca2ae1" providerId="ADAL" clId="{7C3697E4-D0AB-4D07-A861-3CACE76257AF}" dt="2023-11-24T19:51:04.496" v="1022" actId="47"/>
        <pc:sldMkLst>
          <pc:docMk/>
          <pc:sldMk cId="465659734" sldId="276"/>
        </pc:sldMkLst>
      </pc:sldChg>
      <pc:sldChg chg="add del">
        <pc:chgData name="Brian Connolly" userId="3cc0afaf-3fd4-49d4-98eb-f7451fca2ae1" providerId="ADAL" clId="{7C3697E4-D0AB-4D07-A861-3CACE76257AF}" dt="2023-12-26T17:39:00.159" v="7192" actId="47"/>
        <pc:sldMkLst>
          <pc:docMk/>
          <pc:sldMk cId="3351269954" sldId="277"/>
        </pc:sldMkLst>
      </pc:sldChg>
      <pc:sldChg chg="del">
        <pc:chgData name="Brian Connolly" userId="3cc0afaf-3fd4-49d4-98eb-f7451fca2ae1" providerId="ADAL" clId="{7C3697E4-D0AB-4D07-A861-3CACE76257AF}" dt="2023-11-24T19:51:06.056" v="1024" actId="47"/>
        <pc:sldMkLst>
          <pc:docMk/>
          <pc:sldMk cId="1128034762" sldId="278"/>
        </pc:sldMkLst>
      </pc:sldChg>
      <pc:sldChg chg="addSp delSp modSp add mod">
        <pc:chgData name="Brian Connolly" userId="3cc0afaf-3fd4-49d4-98eb-f7451fca2ae1" providerId="ADAL" clId="{7C3697E4-D0AB-4D07-A861-3CACE76257AF}" dt="2023-12-26T17:54:33.434" v="7740" actId="20577"/>
        <pc:sldMkLst>
          <pc:docMk/>
          <pc:sldMk cId="1441104166" sldId="278"/>
        </pc:sldMkLst>
      </pc:sldChg>
      <pc:sldChg chg="addSp modSp add mod ord">
        <pc:chgData name="Brian Connolly" userId="3cc0afaf-3fd4-49d4-98eb-f7451fca2ae1" providerId="ADAL" clId="{7C3697E4-D0AB-4D07-A861-3CACE76257AF}" dt="2023-12-26T17:15:07.254" v="4677" actId="6549"/>
        <pc:sldMkLst>
          <pc:docMk/>
          <pc:sldMk cId="1109253346" sldId="279"/>
        </pc:sldMkLst>
      </pc:sldChg>
      <pc:sldChg chg="del">
        <pc:chgData name="Brian Connolly" userId="3cc0afaf-3fd4-49d4-98eb-f7451fca2ae1" providerId="ADAL" clId="{7C3697E4-D0AB-4D07-A861-3CACE76257AF}" dt="2023-11-24T19:51:05.208" v="1023" actId="47"/>
        <pc:sldMkLst>
          <pc:docMk/>
          <pc:sldMk cId="3825380183" sldId="279"/>
        </pc:sldMkLst>
      </pc:sldChg>
      <pc:sldChg chg="addSp modSp add mod ord">
        <pc:chgData name="Brian Connolly" userId="3cc0afaf-3fd4-49d4-98eb-f7451fca2ae1" providerId="ADAL" clId="{7C3697E4-D0AB-4D07-A861-3CACE76257AF}" dt="2023-12-26T17:15:11.399" v="4682" actId="6549"/>
        <pc:sldMkLst>
          <pc:docMk/>
          <pc:sldMk cId="304993199" sldId="280"/>
        </pc:sldMkLst>
      </pc:sldChg>
      <pc:sldChg chg="del">
        <pc:chgData name="Brian Connolly" userId="3cc0afaf-3fd4-49d4-98eb-f7451fca2ae1" providerId="ADAL" clId="{7C3697E4-D0AB-4D07-A861-3CACE76257AF}" dt="2023-11-24T19:50:58.131" v="1014" actId="47"/>
        <pc:sldMkLst>
          <pc:docMk/>
          <pc:sldMk cId="3016156199" sldId="280"/>
        </pc:sldMkLst>
      </pc:sldChg>
      <pc:sldChg chg="addSp modSp add mod ord">
        <pc:chgData name="Brian Connolly" userId="3cc0afaf-3fd4-49d4-98eb-f7451fca2ae1" providerId="ADAL" clId="{7C3697E4-D0AB-4D07-A861-3CACE76257AF}" dt="2023-12-26T17:14:59.002" v="4676" actId="6549"/>
        <pc:sldMkLst>
          <pc:docMk/>
          <pc:sldMk cId="200160233" sldId="281"/>
        </pc:sldMkLst>
      </pc:sldChg>
      <pc:sldChg chg="del">
        <pc:chgData name="Brian Connolly" userId="3cc0afaf-3fd4-49d4-98eb-f7451fca2ae1" providerId="ADAL" clId="{7C3697E4-D0AB-4D07-A861-3CACE76257AF}" dt="2023-11-24T19:50:58.712" v="1015" actId="47"/>
        <pc:sldMkLst>
          <pc:docMk/>
          <pc:sldMk cId="4167156944" sldId="281"/>
        </pc:sldMkLst>
      </pc:sldChg>
      <pc:sldChg chg="del">
        <pc:chgData name="Brian Connolly" userId="3cc0afaf-3fd4-49d4-98eb-f7451fca2ae1" providerId="ADAL" clId="{7C3697E4-D0AB-4D07-A861-3CACE76257AF}" dt="2023-11-24T19:50:59.936" v="1017" actId="47"/>
        <pc:sldMkLst>
          <pc:docMk/>
          <pc:sldMk cId="977641780" sldId="282"/>
        </pc:sldMkLst>
      </pc:sldChg>
      <pc:sldChg chg="delSp modSp add mod ord">
        <pc:chgData name="Brian Connolly" userId="3cc0afaf-3fd4-49d4-98eb-f7451fca2ae1" providerId="ADAL" clId="{7C3697E4-D0AB-4D07-A861-3CACE76257AF}" dt="2023-12-26T17:40:25.490" v="7266" actId="313"/>
        <pc:sldMkLst>
          <pc:docMk/>
          <pc:sldMk cId="4031201087" sldId="282"/>
        </pc:sldMkLst>
      </pc:sldChg>
      <pc:sldChg chg="addSp modSp add del mod ord">
        <pc:chgData name="Brian Connolly" userId="3cc0afaf-3fd4-49d4-98eb-f7451fca2ae1" providerId="ADAL" clId="{7C3697E4-D0AB-4D07-A861-3CACE76257AF}" dt="2023-12-26T17:17:25.540" v="4683" actId="47"/>
        <pc:sldMkLst>
          <pc:docMk/>
          <pc:sldMk cId="2779888159" sldId="283"/>
        </pc:sldMkLst>
      </pc:sldChg>
      <pc:sldChg chg="addSp modSp add mod ord">
        <pc:chgData name="Brian Connolly" userId="3cc0afaf-3fd4-49d4-98eb-f7451fca2ae1" providerId="ADAL" clId="{7C3697E4-D0AB-4D07-A861-3CACE76257AF}" dt="2023-12-26T15:50:15.235" v="4094" actId="1076"/>
        <pc:sldMkLst>
          <pc:docMk/>
          <pc:sldMk cId="359538715" sldId="284"/>
        </pc:sldMkLst>
      </pc:sldChg>
      <pc:sldChg chg="delSp modSp add mod">
        <pc:chgData name="Brian Connolly" userId="3cc0afaf-3fd4-49d4-98eb-f7451fca2ae1" providerId="ADAL" clId="{7C3697E4-D0AB-4D07-A861-3CACE76257AF}" dt="2023-12-26T17:41:07.274" v="7267" actId="255"/>
        <pc:sldMkLst>
          <pc:docMk/>
          <pc:sldMk cId="3104775037" sldId="285"/>
        </pc:sldMkLst>
      </pc:sldChg>
      <pc:sldChg chg="addSp delSp modSp add mod">
        <pc:chgData name="Brian Connolly" userId="3cc0afaf-3fd4-49d4-98eb-f7451fca2ae1" providerId="ADAL" clId="{7C3697E4-D0AB-4D07-A861-3CACE76257AF}" dt="2023-12-26T17:31:21.338" v="6907" actId="14100"/>
        <pc:sldMkLst>
          <pc:docMk/>
          <pc:sldMk cId="1819517415" sldId="286"/>
        </pc:sldMkLst>
      </pc:sldChg>
      <pc:sldChg chg="addSp modSp add mod ord">
        <pc:chgData name="Brian Connolly" userId="3cc0afaf-3fd4-49d4-98eb-f7451fca2ae1" providerId="ADAL" clId="{7C3697E4-D0AB-4D07-A861-3CACE76257AF}" dt="2023-12-26T17:34:54.714" v="7186" actId="14100"/>
        <pc:sldMkLst>
          <pc:docMk/>
          <pc:sldMk cId="638752741" sldId="287"/>
        </pc:sldMkLst>
      </pc:sldChg>
      <pc:sldChg chg="delSp modSp add mod">
        <pc:chgData name="Brian Connolly" userId="3cc0afaf-3fd4-49d4-98eb-f7451fca2ae1" providerId="ADAL" clId="{7C3697E4-D0AB-4D07-A861-3CACE76257AF}" dt="2023-12-26T17:51:39.126" v="7724" actId="313"/>
        <pc:sldMkLst>
          <pc:docMk/>
          <pc:sldMk cId="1479437595" sldId="288"/>
        </pc:sldMkLst>
      </pc:sldChg>
      <pc:sldChg chg="modSp add mod">
        <pc:chgData name="Brian Connolly" userId="3cc0afaf-3fd4-49d4-98eb-f7451fca2ae1" providerId="ADAL" clId="{7C3697E4-D0AB-4D07-A861-3CACE76257AF}" dt="2023-12-26T17:58:32.208" v="8086" actId="20577"/>
        <pc:sldMkLst>
          <pc:docMk/>
          <pc:sldMk cId="4020322457" sldId="289"/>
        </pc:sldMkLst>
      </pc:sldChg>
      <pc:sldChg chg="modSp add mod">
        <pc:chgData name="Brian Connolly" userId="3cc0afaf-3fd4-49d4-98eb-f7451fca2ae1" providerId="ADAL" clId="{7C3697E4-D0AB-4D07-A861-3CACE76257AF}" dt="2023-12-26T18:01:05.251" v="8459" actId="6549"/>
        <pc:sldMkLst>
          <pc:docMk/>
          <pc:sldMk cId="3630249172" sldId="290"/>
        </pc:sldMkLst>
      </pc:sldChg>
      <pc:sldChg chg="addSp delSp modSp add mod">
        <pc:chgData name="Brian Connolly" userId="3cc0afaf-3fd4-49d4-98eb-f7451fca2ae1" providerId="ADAL" clId="{7C3697E4-D0AB-4D07-A861-3CACE76257AF}" dt="2023-12-26T19:09:35.554" v="9479" actId="1076"/>
        <pc:sldMkLst>
          <pc:docMk/>
          <pc:sldMk cId="1755119783" sldId="291"/>
        </pc:sldMkLst>
      </pc:sldChg>
      <pc:sldChg chg="add">
        <pc:chgData name="Brian Connolly" userId="3cc0afaf-3fd4-49d4-98eb-f7451fca2ae1" providerId="ADAL" clId="{7C3697E4-D0AB-4D07-A861-3CACE76257AF}" dt="2023-12-26T19:08:14.744" v="9154" actId="2890"/>
        <pc:sldMkLst>
          <pc:docMk/>
          <pc:sldMk cId="2363329162" sldId="292"/>
        </pc:sldMkLst>
      </pc:sldChg>
      <pc:sldChg chg="delSp modSp add mod">
        <pc:chgData name="Brian Connolly" userId="3cc0afaf-3fd4-49d4-98eb-f7451fca2ae1" providerId="ADAL" clId="{7C3697E4-D0AB-4D07-A861-3CACE76257AF}" dt="2023-12-26T19:11:36.612" v="9849" actId="14100"/>
        <pc:sldMkLst>
          <pc:docMk/>
          <pc:sldMk cId="428877871" sldId="293"/>
        </pc:sldMkLst>
      </pc:sldChg>
      <pc:sldChg chg="modSp add mod">
        <pc:chgData name="Brian Connolly" userId="3cc0afaf-3fd4-49d4-98eb-f7451fca2ae1" providerId="ADAL" clId="{7C3697E4-D0AB-4D07-A861-3CACE76257AF}" dt="2023-12-26T19:17:35.500" v="10303" actId="404"/>
        <pc:sldMkLst>
          <pc:docMk/>
          <pc:sldMk cId="3858036389" sldId="294"/>
        </pc:sldMkLst>
      </pc:sldChg>
    </pc:docChg>
  </pc:docChgLst>
  <pc:docChgLst>
    <pc:chgData name="Brian Connolly" userId="3cc0afaf-3fd4-49d4-98eb-f7451fca2ae1" providerId="ADAL" clId="{80333A22-15E7-4EB8-B939-3282D27F12F9}"/>
    <pc:docChg chg="custSel modSld modMainMaster">
      <pc:chgData name="Brian Connolly" userId="3cc0afaf-3fd4-49d4-98eb-f7451fca2ae1" providerId="ADAL" clId="{80333A22-15E7-4EB8-B939-3282D27F12F9}" dt="2024-08-16T02:46:44.720" v="101" actId="478"/>
      <pc:docMkLst>
        <pc:docMk/>
      </pc:docMkLst>
      <pc:sldChg chg="delSp mod">
        <pc:chgData name="Brian Connolly" userId="3cc0afaf-3fd4-49d4-98eb-f7451fca2ae1" providerId="ADAL" clId="{80333A22-15E7-4EB8-B939-3282D27F12F9}" dt="2024-08-16T02:45:05.354" v="82" actId="478"/>
        <pc:sldMkLst>
          <pc:docMk/>
          <pc:sldMk cId="3900127704" sldId="263"/>
        </pc:sldMkLst>
      </pc:sldChg>
      <pc:sldChg chg="delSp mod">
        <pc:chgData name="Brian Connolly" userId="3cc0afaf-3fd4-49d4-98eb-f7451fca2ae1" providerId="ADAL" clId="{80333A22-15E7-4EB8-B939-3282D27F12F9}" dt="2024-08-16T02:46:28.745" v="95" actId="478"/>
        <pc:sldMkLst>
          <pc:docMk/>
          <pc:sldMk cId="1441104166" sldId="278"/>
        </pc:sldMkLst>
      </pc:sldChg>
      <pc:sldChg chg="delSp mod">
        <pc:chgData name="Brian Connolly" userId="3cc0afaf-3fd4-49d4-98eb-f7451fca2ae1" providerId="ADAL" clId="{80333A22-15E7-4EB8-B939-3282D27F12F9}" dt="2024-08-16T02:45:11.963" v="85" actId="478"/>
        <pc:sldMkLst>
          <pc:docMk/>
          <pc:sldMk cId="1109253346" sldId="279"/>
        </pc:sldMkLst>
      </pc:sldChg>
      <pc:sldChg chg="delSp mod">
        <pc:chgData name="Brian Connolly" userId="3cc0afaf-3fd4-49d4-98eb-f7451fca2ae1" providerId="ADAL" clId="{80333A22-15E7-4EB8-B939-3282D27F12F9}" dt="2024-08-16T02:45:14.176" v="86" actId="478"/>
        <pc:sldMkLst>
          <pc:docMk/>
          <pc:sldMk cId="304993199" sldId="280"/>
        </pc:sldMkLst>
      </pc:sldChg>
      <pc:sldChg chg="delSp mod">
        <pc:chgData name="Brian Connolly" userId="3cc0afaf-3fd4-49d4-98eb-f7451fca2ae1" providerId="ADAL" clId="{80333A22-15E7-4EB8-B939-3282D27F12F9}" dt="2024-08-16T02:45:16.270" v="87" actId="478"/>
        <pc:sldMkLst>
          <pc:docMk/>
          <pc:sldMk cId="200160233" sldId="281"/>
        </pc:sldMkLst>
      </pc:sldChg>
      <pc:sldChg chg="delSp mod">
        <pc:chgData name="Brian Connolly" userId="3cc0afaf-3fd4-49d4-98eb-f7451fca2ae1" providerId="ADAL" clId="{80333A22-15E7-4EB8-B939-3282D27F12F9}" dt="2024-08-16T02:45:17.978" v="88" actId="478"/>
        <pc:sldMkLst>
          <pc:docMk/>
          <pc:sldMk cId="4031201087" sldId="282"/>
        </pc:sldMkLst>
      </pc:sldChg>
      <pc:sldChg chg="delSp mod">
        <pc:chgData name="Brian Connolly" userId="3cc0afaf-3fd4-49d4-98eb-f7451fca2ae1" providerId="ADAL" clId="{80333A22-15E7-4EB8-B939-3282D27F12F9}" dt="2024-08-16T02:45:10.237" v="84" actId="478"/>
        <pc:sldMkLst>
          <pc:docMk/>
          <pc:sldMk cId="359538715" sldId="284"/>
        </pc:sldMkLst>
      </pc:sldChg>
      <pc:sldChg chg="delSp mod">
        <pc:chgData name="Brian Connolly" userId="3cc0afaf-3fd4-49d4-98eb-f7451fca2ae1" providerId="ADAL" clId="{80333A22-15E7-4EB8-B939-3282D27F12F9}" dt="2024-08-16T02:45:21.128" v="90" actId="478"/>
        <pc:sldMkLst>
          <pc:docMk/>
          <pc:sldMk cId="3104775037" sldId="285"/>
        </pc:sldMkLst>
      </pc:sldChg>
      <pc:sldChg chg="delSp mod">
        <pc:chgData name="Brian Connolly" userId="3cc0afaf-3fd4-49d4-98eb-f7451fca2ae1" providerId="ADAL" clId="{80333A22-15E7-4EB8-B939-3282D27F12F9}" dt="2024-08-16T02:45:26.052" v="91" actId="478"/>
        <pc:sldMkLst>
          <pc:docMk/>
          <pc:sldMk cId="1819517415" sldId="286"/>
        </pc:sldMkLst>
      </pc:sldChg>
      <pc:sldChg chg="delSp mod">
        <pc:chgData name="Brian Connolly" userId="3cc0afaf-3fd4-49d4-98eb-f7451fca2ae1" providerId="ADAL" clId="{80333A22-15E7-4EB8-B939-3282D27F12F9}" dt="2024-08-16T02:46:21.833" v="92" actId="478"/>
        <pc:sldMkLst>
          <pc:docMk/>
          <pc:sldMk cId="638752741" sldId="287"/>
        </pc:sldMkLst>
      </pc:sldChg>
      <pc:sldChg chg="delSp mod">
        <pc:chgData name="Brian Connolly" userId="3cc0afaf-3fd4-49d4-98eb-f7451fca2ae1" providerId="ADAL" clId="{80333A22-15E7-4EB8-B939-3282D27F12F9}" dt="2024-08-16T02:46:24.854" v="93" actId="478"/>
        <pc:sldMkLst>
          <pc:docMk/>
          <pc:sldMk cId="1479437595" sldId="288"/>
        </pc:sldMkLst>
      </pc:sldChg>
      <pc:sldChg chg="delSp mod">
        <pc:chgData name="Brian Connolly" userId="3cc0afaf-3fd4-49d4-98eb-f7451fca2ae1" providerId="ADAL" clId="{80333A22-15E7-4EB8-B939-3282D27F12F9}" dt="2024-08-16T02:46:32.190" v="96" actId="478"/>
        <pc:sldMkLst>
          <pc:docMk/>
          <pc:sldMk cId="4020322457" sldId="289"/>
        </pc:sldMkLst>
      </pc:sldChg>
      <pc:sldChg chg="delSp mod">
        <pc:chgData name="Brian Connolly" userId="3cc0afaf-3fd4-49d4-98eb-f7451fca2ae1" providerId="ADAL" clId="{80333A22-15E7-4EB8-B939-3282D27F12F9}" dt="2024-08-16T02:46:34.219" v="97" actId="478"/>
        <pc:sldMkLst>
          <pc:docMk/>
          <pc:sldMk cId="3630249172" sldId="290"/>
        </pc:sldMkLst>
      </pc:sldChg>
      <pc:sldChg chg="delSp mod">
        <pc:chgData name="Brian Connolly" userId="3cc0afaf-3fd4-49d4-98eb-f7451fca2ae1" providerId="ADAL" clId="{80333A22-15E7-4EB8-B939-3282D27F12F9}" dt="2024-08-16T02:46:36.912" v="98" actId="478"/>
        <pc:sldMkLst>
          <pc:docMk/>
          <pc:sldMk cId="1755119783" sldId="291"/>
        </pc:sldMkLst>
      </pc:sldChg>
      <pc:sldChg chg="delSp mod">
        <pc:chgData name="Brian Connolly" userId="3cc0afaf-3fd4-49d4-98eb-f7451fca2ae1" providerId="ADAL" clId="{80333A22-15E7-4EB8-B939-3282D27F12F9}" dt="2024-08-16T02:46:39.296" v="99" actId="478"/>
        <pc:sldMkLst>
          <pc:docMk/>
          <pc:sldMk cId="2363329162" sldId="292"/>
        </pc:sldMkLst>
      </pc:sldChg>
      <pc:sldChg chg="delSp mod">
        <pc:chgData name="Brian Connolly" userId="3cc0afaf-3fd4-49d4-98eb-f7451fca2ae1" providerId="ADAL" clId="{80333A22-15E7-4EB8-B939-3282D27F12F9}" dt="2024-08-16T02:46:42.255" v="100" actId="478"/>
        <pc:sldMkLst>
          <pc:docMk/>
          <pc:sldMk cId="428877871" sldId="293"/>
        </pc:sldMkLst>
      </pc:sldChg>
      <pc:sldChg chg="delSp mod">
        <pc:chgData name="Brian Connolly" userId="3cc0afaf-3fd4-49d4-98eb-f7451fca2ae1" providerId="ADAL" clId="{80333A22-15E7-4EB8-B939-3282D27F12F9}" dt="2024-08-16T02:46:44.720" v="101" actId="478"/>
        <pc:sldMkLst>
          <pc:docMk/>
          <pc:sldMk cId="3858036389" sldId="294"/>
        </pc:sldMkLst>
      </pc:sldChg>
      <pc:sldChg chg="delSp mod">
        <pc:chgData name="Brian Connolly" userId="3cc0afaf-3fd4-49d4-98eb-f7451fca2ae1" providerId="ADAL" clId="{80333A22-15E7-4EB8-B939-3282D27F12F9}" dt="2024-08-16T02:46:26.856" v="94" actId="478"/>
        <pc:sldMkLst>
          <pc:docMk/>
          <pc:sldMk cId="1434049431" sldId="296"/>
        </pc:sldMkLst>
      </pc:sldChg>
      <pc:sldChg chg="delSp mod">
        <pc:chgData name="Brian Connolly" userId="3cc0afaf-3fd4-49d4-98eb-f7451fca2ae1" providerId="ADAL" clId="{80333A22-15E7-4EB8-B939-3282D27F12F9}" dt="2024-08-16T02:45:07.608" v="83" actId="478"/>
        <pc:sldMkLst>
          <pc:docMk/>
          <pc:sldMk cId="2684999030" sldId="297"/>
        </pc:sldMkLst>
      </pc:sldChg>
      <pc:sldChg chg="delSp mod">
        <pc:chgData name="Brian Connolly" userId="3cc0afaf-3fd4-49d4-98eb-f7451fca2ae1" providerId="ADAL" clId="{80333A22-15E7-4EB8-B939-3282D27F12F9}" dt="2024-08-16T02:45:19.473" v="89" actId="478"/>
        <pc:sldMkLst>
          <pc:docMk/>
          <pc:sldMk cId="2589102655" sldId="298"/>
        </pc:sldMkLst>
      </pc:sldChg>
      <pc:sldMasterChg chg="delSp modSp mod">
        <pc:chgData name="Brian Connolly" userId="3cc0afaf-3fd4-49d4-98eb-f7451fca2ae1" providerId="ADAL" clId="{80333A22-15E7-4EB8-B939-3282D27F12F9}" dt="2024-08-16T02:44:45.960" v="81" actId="20577"/>
        <pc:sldMasterMkLst>
          <pc:docMk/>
          <pc:sldMasterMk cId="4131813110" sldId="2147483648"/>
        </pc:sldMasterMkLst>
      </pc:sldMasterChg>
    </pc:docChg>
  </pc:docChgLst>
  <pc:docChgLst>
    <pc:chgData name="Brian Connolly" userId="3cc0afaf-3fd4-49d4-98eb-f7451fca2ae1" providerId="ADAL" clId="{DD84F554-E5AB-459F-BB95-30090DF3138F}"/>
    <pc:docChg chg="modMainMaster">
      <pc:chgData name="Brian Connolly" userId="3cc0afaf-3fd4-49d4-98eb-f7451fca2ae1" providerId="ADAL" clId="{DD84F554-E5AB-459F-BB95-30090DF3138F}" dt="2024-09-05T20:23:35.478" v="39" actId="6549"/>
      <pc:docMkLst>
        <pc:docMk/>
      </pc:docMkLst>
      <pc:sldMasterChg chg="modSp mod">
        <pc:chgData name="Brian Connolly" userId="3cc0afaf-3fd4-49d4-98eb-f7451fca2ae1" providerId="ADAL" clId="{DD84F554-E5AB-459F-BB95-30090DF3138F}" dt="2024-09-05T20:23:35.478" v="39" actId="6549"/>
        <pc:sldMasterMkLst>
          <pc:docMk/>
          <pc:sldMasterMk cId="4131813110" sldId="2147483648"/>
        </pc:sldMasterMkLst>
      </pc:sldMasterChg>
    </pc:docChg>
  </pc:docChgLst>
  <pc:docChgLst>
    <pc:chgData name="Brian Connolly" userId="3cc0afaf-3fd4-49d4-98eb-f7451fca2ae1" providerId="ADAL" clId="{51AFC392-70B5-450A-A386-C504318221E9}"/>
    <pc:docChg chg="undo custSel addSld delSld modSld modMainMaster">
      <pc:chgData name="Brian Connolly" userId="3cc0afaf-3fd4-49d4-98eb-f7451fca2ae1" providerId="ADAL" clId="{51AFC392-70B5-450A-A386-C504318221E9}" dt="2024-07-12T18:16:24.607" v="905" actId="403"/>
      <pc:docMkLst>
        <pc:docMk/>
      </pc:docMkLst>
      <pc:sldChg chg="addSp delSp modSp mod">
        <pc:chgData name="Brian Connolly" userId="3cc0afaf-3fd4-49d4-98eb-f7451fca2ae1" providerId="ADAL" clId="{51AFC392-70B5-450A-A386-C504318221E9}" dt="2024-07-12T17:56:23.881" v="102" actId="478"/>
        <pc:sldMkLst>
          <pc:docMk/>
          <pc:sldMk cId="3900127704" sldId="263"/>
        </pc:sldMkLst>
      </pc:sldChg>
      <pc:sldChg chg="addSp delSp modSp mod">
        <pc:chgData name="Brian Connolly" userId="3cc0afaf-3fd4-49d4-98eb-f7451fca2ae1" providerId="ADAL" clId="{51AFC392-70B5-450A-A386-C504318221E9}" dt="2024-07-12T18:07:49.382" v="621" actId="478"/>
        <pc:sldMkLst>
          <pc:docMk/>
          <pc:sldMk cId="1441104166" sldId="278"/>
        </pc:sldMkLst>
      </pc:sldChg>
      <pc:sldChg chg="addSp delSp modSp mod">
        <pc:chgData name="Brian Connolly" userId="3cc0afaf-3fd4-49d4-98eb-f7451fca2ae1" providerId="ADAL" clId="{51AFC392-70B5-450A-A386-C504318221E9}" dt="2024-07-12T17:58:56.701" v="181" actId="1076"/>
        <pc:sldMkLst>
          <pc:docMk/>
          <pc:sldMk cId="1109253346" sldId="279"/>
        </pc:sldMkLst>
      </pc:sldChg>
      <pc:sldChg chg="addSp delSp modSp mod">
        <pc:chgData name="Brian Connolly" userId="3cc0afaf-3fd4-49d4-98eb-f7451fca2ae1" providerId="ADAL" clId="{51AFC392-70B5-450A-A386-C504318221E9}" dt="2024-07-12T18:00:29.597" v="214" actId="1076"/>
        <pc:sldMkLst>
          <pc:docMk/>
          <pc:sldMk cId="304993199" sldId="280"/>
        </pc:sldMkLst>
      </pc:sldChg>
      <pc:sldChg chg="addSp delSp modSp mod">
        <pc:chgData name="Brian Connolly" userId="3cc0afaf-3fd4-49d4-98eb-f7451fca2ae1" providerId="ADAL" clId="{51AFC392-70B5-450A-A386-C504318221E9}" dt="2024-07-12T18:01:06.357" v="274" actId="1076"/>
        <pc:sldMkLst>
          <pc:docMk/>
          <pc:sldMk cId="200160233" sldId="281"/>
        </pc:sldMkLst>
      </pc:sldChg>
      <pc:sldChg chg="addSp delSp modSp mod">
        <pc:chgData name="Brian Connolly" userId="3cc0afaf-3fd4-49d4-98eb-f7451fca2ae1" providerId="ADAL" clId="{51AFC392-70B5-450A-A386-C504318221E9}" dt="2024-07-12T18:01:35.065" v="326" actId="478"/>
        <pc:sldMkLst>
          <pc:docMk/>
          <pc:sldMk cId="4031201087" sldId="282"/>
        </pc:sldMkLst>
      </pc:sldChg>
      <pc:sldChg chg="addSp delSp modSp mod">
        <pc:chgData name="Brian Connolly" userId="3cc0afaf-3fd4-49d4-98eb-f7451fca2ae1" providerId="ADAL" clId="{51AFC392-70B5-450A-A386-C504318221E9}" dt="2024-07-12T17:58:24.812" v="141" actId="1076"/>
        <pc:sldMkLst>
          <pc:docMk/>
          <pc:sldMk cId="359538715" sldId="284"/>
        </pc:sldMkLst>
      </pc:sldChg>
      <pc:sldChg chg="addSp delSp modSp mod">
        <pc:chgData name="Brian Connolly" userId="3cc0afaf-3fd4-49d4-98eb-f7451fca2ae1" providerId="ADAL" clId="{51AFC392-70B5-450A-A386-C504318221E9}" dt="2024-07-12T18:02:33.890" v="422" actId="478"/>
        <pc:sldMkLst>
          <pc:docMk/>
          <pc:sldMk cId="3104775037" sldId="285"/>
        </pc:sldMkLst>
      </pc:sldChg>
      <pc:sldChg chg="addSp delSp modSp mod">
        <pc:chgData name="Brian Connolly" userId="3cc0afaf-3fd4-49d4-98eb-f7451fca2ae1" providerId="ADAL" clId="{51AFC392-70B5-450A-A386-C504318221E9}" dt="2024-07-12T18:16:24.607" v="905" actId="403"/>
        <pc:sldMkLst>
          <pc:docMk/>
          <pc:sldMk cId="1819517415" sldId="286"/>
        </pc:sldMkLst>
      </pc:sldChg>
      <pc:sldChg chg="addSp delSp modSp mod">
        <pc:chgData name="Brian Connolly" userId="3cc0afaf-3fd4-49d4-98eb-f7451fca2ae1" providerId="ADAL" clId="{51AFC392-70B5-450A-A386-C504318221E9}" dt="2024-07-12T18:03:47.596" v="501" actId="6549"/>
        <pc:sldMkLst>
          <pc:docMk/>
          <pc:sldMk cId="638752741" sldId="287"/>
        </pc:sldMkLst>
      </pc:sldChg>
      <pc:sldChg chg="addSp delSp modSp mod">
        <pc:chgData name="Brian Connolly" userId="3cc0afaf-3fd4-49d4-98eb-f7451fca2ae1" providerId="ADAL" clId="{51AFC392-70B5-450A-A386-C504318221E9}" dt="2024-07-12T18:07:00.468" v="569" actId="12"/>
        <pc:sldMkLst>
          <pc:docMk/>
          <pc:sldMk cId="1479437595" sldId="288"/>
        </pc:sldMkLst>
      </pc:sldChg>
      <pc:sldChg chg="addSp delSp modSp mod">
        <pc:chgData name="Brian Connolly" userId="3cc0afaf-3fd4-49d4-98eb-f7451fca2ae1" providerId="ADAL" clId="{51AFC392-70B5-450A-A386-C504318221E9}" dt="2024-07-12T18:08:17.334" v="674" actId="478"/>
        <pc:sldMkLst>
          <pc:docMk/>
          <pc:sldMk cId="4020322457" sldId="289"/>
        </pc:sldMkLst>
      </pc:sldChg>
      <pc:sldChg chg="addSp delSp modSp mod">
        <pc:chgData name="Brian Connolly" userId="3cc0afaf-3fd4-49d4-98eb-f7451fca2ae1" providerId="ADAL" clId="{51AFC392-70B5-450A-A386-C504318221E9}" dt="2024-07-12T18:09:10.373" v="678" actId="478"/>
        <pc:sldMkLst>
          <pc:docMk/>
          <pc:sldMk cId="3630249172" sldId="290"/>
        </pc:sldMkLst>
      </pc:sldChg>
      <pc:sldChg chg="addSp delSp modSp mod">
        <pc:chgData name="Brian Connolly" userId="3cc0afaf-3fd4-49d4-98eb-f7451fca2ae1" providerId="ADAL" clId="{51AFC392-70B5-450A-A386-C504318221E9}" dt="2024-07-12T18:12:52.494" v="717" actId="21"/>
        <pc:sldMkLst>
          <pc:docMk/>
          <pc:sldMk cId="1755119783" sldId="291"/>
        </pc:sldMkLst>
      </pc:sldChg>
      <pc:sldChg chg="addSp delSp modSp mod">
        <pc:chgData name="Brian Connolly" userId="3cc0afaf-3fd4-49d4-98eb-f7451fca2ae1" providerId="ADAL" clId="{51AFC392-70B5-450A-A386-C504318221E9}" dt="2024-07-12T18:12:59.412" v="721" actId="1076"/>
        <pc:sldMkLst>
          <pc:docMk/>
          <pc:sldMk cId="2363329162" sldId="292"/>
        </pc:sldMkLst>
      </pc:sldChg>
      <pc:sldChg chg="addSp delSp modSp mod">
        <pc:chgData name="Brian Connolly" userId="3cc0afaf-3fd4-49d4-98eb-f7451fca2ae1" providerId="ADAL" clId="{51AFC392-70B5-450A-A386-C504318221E9}" dt="2024-07-12T18:13:23.352" v="752" actId="478"/>
        <pc:sldMkLst>
          <pc:docMk/>
          <pc:sldMk cId="428877871" sldId="293"/>
        </pc:sldMkLst>
      </pc:sldChg>
      <pc:sldChg chg="addSp delSp modSp mod">
        <pc:chgData name="Brian Connolly" userId="3cc0afaf-3fd4-49d4-98eb-f7451fca2ae1" providerId="ADAL" clId="{51AFC392-70B5-450A-A386-C504318221E9}" dt="2024-07-12T18:14:24.675" v="866" actId="20577"/>
        <pc:sldMkLst>
          <pc:docMk/>
          <pc:sldMk cId="3858036389" sldId="294"/>
        </pc:sldMkLst>
      </pc:sldChg>
      <pc:sldChg chg="del">
        <pc:chgData name="Brian Connolly" userId="3cc0afaf-3fd4-49d4-98eb-f7451fca2ae1" providerId="ADAL" clId="{51AFC392-70B5-450A-A386-C504318221E9}" dt="2024-07-12T18:03:52.138" v="502" actId="47"/>
        <pc:sldMkLst>
          <pc:docMk/>
          <pc:sldMk cId="3182785117" sldId="295"/>
        </pc:sldMkLst>
      </pc:sldChg>
      <pc:sldChg chg="addSp delSp modSp mod">
        <pc:chgData name="Brian Connolly" userId="3cc0afaf-3fd4-49d4-98eb-f7451fca2ae1" providerId="ADAL" clId="{51AFC392-70B5-450A-A386-C504318221E9}" dt="2024-07-12T18:07:19.895" v="573" actId="478"/>
        <pc:sldMkLst>
          <pc:docMk/>
          <pc:sldMk cId="1434049431" sldId="296"/>
        </pc:sldMkLst>
      </pc:sldChg>
      <pc:sldChg chg="delSp modSp add mod">
        <pc:chgData name="Brian Connolly" userId="3cc0afaf-3fd4-49d4-98eb-f7451fca2ae1" providerId="ADAL" clId="{51AFC392-70B5-450A-A386-C504318221E9}" dt="2024-07-12T17:56:21.302" v="101" actId="20577"/>
        <pc:sldMkLst>
          <pc:docMk/>
          <pc:sldMk cId="2684999030" sldId="297"/>
        </pc:sldMkLst>
      </pc:sldChg>
      <pc:sldMasterChg chg="addSp delSp modSp mod modSldLayout">
        <pc:chgData name="Brian Connolly" userId="3cc0afaf-3fd4-49d4-98eb-f7451fca2ae1" providerId="ADAL" clId="{51AFC392-70B5-450A-A386-C504318221E9}" dt="2024-07-12T17:55:16.525" v="66" actId="1076"/>
        <pc:sldMasterMkLst>
          <pc:docMk/>
          <pc:sldMasterMk cId="4131813110" sldId="2147483648"/>
        </pc:sldMasterMkLst>
        <pc:sldLayoutChg chg="delSp mod">
          <pc:chgData name="Brian Connolly" userId="3cc0afaf-3fd4-49d4-98eb-f7451fca2ae1" providerId="ADAL" clId="{51AFC392-70B5-450A-A386-C504318221E9}" dt="2024-07-12T17:53:54.261" v="2" actId="478"/>
          <pc:sldLayoutMkLst>
            <pc:docMk/>
            <pc:sldMasterMk cId="4131813110" sldId="2147483648"/>
            <pc:sldLayoutMk cId="836563147" sldId="2147483649"/>
          </pc:sldLayoutMkLst>
        </pc:sldLayoutChg>
      </pc:sldMasterChg>
    </pc:docChg>
  </pc:docChgLst>
  <pc:docChgLst>
    <pc:chgData name="Brian Connolly" userId="3cc0afaf-3fd4-49d4-98eb-f7451fca2ae1" providerId="ADAL" clId="{7D001C48-6657-438C-A20C-80138148DBA3}"/>
    <pc:docChg chg="delSld modSld">
      <pc:chgData name="Brian Connolly" userId="3cc0afaf-3fd4-49d4-98eb-f7451fca2ae1" providerId="ADAL" clId="{7D001C48-6657-438C-A20C-80138148DBA3}" dt="2024-10-21T16:28:29.189" v="28" actId="47"/>
      <pc:docMkLst>
        <pc:docMk/>
      </pc:docMkLst>
      <pc:sldChg chg="modSp mod">
        <pc:chgData name="Brian Connolly" userId="3cc0afaf-3fd4-49d4-98eb-f7451fca2ae1" providerId="ADAL" clId="{7D001C48-6657-438C-A20C-80138148DBA3}" dt="2024-10-21T16:28:01.630" v="8" actId="1076"/>
        <pc:sldMkLst>
          <pc:docMk/>
          <pc:sldMk cId="1750625643" sldId="301"/>
        </pc:sldMkLst>
      </pc:sldChg>
      <pc:sldChg chg="modSp del mod">
        <pc:chgData name="Brian Connolly" userId="3cc0afaf-3fd4-49d4-98eb-f7451fca2ae1" providerId="ADAL" clId="{7D001C48-6657-438C-A20C-80138148DBA3}" dt="2024-10-21T16:28:29.189" v="28" actId="47"/>
        <pc:sldMkLst>
          <pc:docMk/>
          <pc:sldMk cId="3689601088" sldId="312"/>
        </pc:sldMkLst>
      </pc:sldChg>
    </pc:docChg>
  </pc:docChgLst>
  <pc:docChgLst>
    <pc:chgData name="gemma@ruffino.co.uk" userId="S::urn:spo:guest#gemma@ruffino.co.uk::" providerId="AD" clId="Web-{26054ABA-5F9C-1A95-5F66-2FC56B744C59}"/>
    <pc:docChg chg="modSld">
      <pc:chgData name="gemma@ruffino.co.uk" userId="S::urn:spo:guest#gemma@ruffino.co.uk::" providerId="AD" clId="Web-{26054ABA-5F9C-1A95-5F66-2FC56B744C59}" dt="2024-12-20T10:33:50.758" v="101" actId="20577"/>
      <pc:docMkLst>
        <pc:docMk/>
      </pc:docMkLst>
      <pc:sldChg chg="modSp">
        <pc:chgData name="gemma@ruffino.co.uk" userId="S::urn:spo:guest#gemma@ruffino.co.uk::" providerId="AD" clId="Web-{26054ABA-5F9C-1A95-5F66-2FC56B744C59}" dt="2024-12-20T10:03:20.201" v="27"/>
        <pc:sldMkLst>
          <pc:docMk/>
          <pc:sldMk cId="3900127704" sldId="263"/>
        </pc:sldMkLst>
      </pc:sldChg>
      <pc:sldChg chg="modSp">
        <pc:chgData name="gemma@ruffino.co.uk" userId="S::urn:spo:guest#gemma@ruffino.co.uk::" providerId="AD" clId="Web-{26054ABA-5F9C-1A95-5F66-2FC56B744C59}" dt="2024-12-20T10:33:50.758" v="101" actId="20577"/>
        <pc:sldMkLst>
          <pc:docMk/>
          <pc:sldMk cId="1441104166" sldId="278"/>
        </pc:sldMkLst>
      </pc:sldChg>
      <pc:sldChg chg="modSp">
        <pc:chgData name="gemma@ruffino.co.uk" userId="S::urn:spo:guest#gemma@ruffino.co.uk::" providerId="AD" clId="Web-{26054ABA-5F9C-1A95-5F66-2FC56B744C59}" dt="2024-12-20T09:45:51.834" v="3" actId="20577"/>
        <pc:sldMkLst>
          <pc:docMk/>
          <pc:sldMk cId="1109253346" sldId="279"/>
        </pc:sldMkLst>
      </pc:sldChg>
      <pc:sldChg chg="modSp">
        <pc:chgData name="gemma@ruffino.co.uk" userId="S::urn:spo:guest#gemma@ruffino.co.uk::" providerId="AD" clId="Web-{26054ABA-5F9C-1A95-5F66-2FC56B744C59}" dt="2024-12-20T10:32:35.583" v="81" actId="20577"/>
        <pc:sldMkLst>
          <pc:docMk/>
          <pc:sldMk cId="3104775037" sldId="285"/>
        </pc:sldMkLst>
      </pc:sldChg>
      <pc:sldChg chg="modSp">
        <pc:chgData name="gemma@ruffino.co.uk" userId="S::urn:spo:guest#gemma@ruffino.co.uk::" providerId="AD" clId="Web-{26054ABA-5F9C-1A95-5F66-2FC56B744C59}" dt="2024-12-20T10:33:07.210" v="89" actId="20577"/>
        <pc:sldMkLst>
          <pc:docMk/>
          <pc:sldMk cId="1819517415" sldId="286"/>
        </pc:sldMkLst>
      </pc:sldChg>
      <pc:sldChg chg="modSp">
        <pc:chgData name="gemma@ruffino.co.uk" userId="S::urn:spo:guest#gemma@ruffino.co.uk::" providerId="AD" clId="Web-{26054ABA-5F9C-1A95-5F66-2FC56B744C59}" dt="2024-12-20T10:33:37.851" v="98" actId="20577"/>
        <pc:sldMkLst>
          <pc:docMk/>
          <pc:sldMk cId="1434049431" sldId="296"/>
        </pc:sldMkLst>
      </pc:sldChg>
      <pc:sldChg chg="modSp">
        <pc:chgData name="gemma@ruffino.co.uk" userId="S::urn:spo:guest#gemma@ruffino.co.uk::" providerId="AD" clId="Web-{26054ABA-5F9C-1A95-5F66-2FC56B744C59}" dt="2024-12-20T10:32:06.848" v="71" actId="20577"/>
        <pc:sldMkLst>
          <pc:docMk/>
          <pc:sldMk cId="2589102655" sldId="298"/>
        </pc:sldMkLst>
      </pc:sldChg>
      <pc:sldChg chg="modSp">
        <pc:chgData name="gemma@ruffino.co.uk" userId="S::urn:spo:guest#gemma@ruffino.co.uk::" providerId="AD" clId="Web-{26054ABA-5F9C-1A95-5F66-2FC56B744C59}" dt="2024-12-20T10:32:24.364" v="79" actId="20577"/>
        <pc:sldMkLst>
          <pc:docMk/>
          <pc:sldMk cId="499280796" sldId="300"/>
        </pc:sldMkLst>
      </pc:sldChg>
      <pc:sldChg chg="modSp">
        <pc:chgData name="gemma@ruffino.co.uk" userId="S::urn:spo:guest#gemma@ruffino.co.uk::" providerId="AD" clId="Web-{26054ABA-5F9C-1A95-5F66-2FC56B744C59}" dt="2024-12-20T10:31:08.580" v="39" actId="20577"/>
        <pc:sldMkLst>
          <pc:docMk/>
          <pc:sldMk cId="3101473098" sldId="308"/>
        </pc:sldMkLst>
      </pc:sldChg>
      <pc:sldChg chg="modSp">
        <pc:chgData name="gemma@ruffino.co.uk" userId="S::urn:spo:guest#gemma@ruffino.co.uk::" providerId="AD" clId="Web-{26054ABA-5F9C-1A95-5F66-2FC56B744C59}" dt="2024-12-20T10:30:48.329" v="29"/>
        <pc:sldMkLst>
          <pc:docMk/>
          <pc:sldMk cId="1016435661" sldId="311"/>
        </pc:sldMkLst>
      </pc:sldChg>
    </pc:docChg>
  </pc:docChgLst>
  <pc:docChgLst>
    <pc:chgData name="Brian Connolly" userId="3cc0afaf-3fd4-49d4-98eb-f7451fca2ae1" providerId="ADAL" clId="{596A1B92-6710-4518-AFA4-00479926E9DE}"/>
    <pc:docChg chg="custSel addSld delSld modSld sldOrd">
      <pc:chgData name="Brian Connolly" userId="3cc0afaf-3fd4-49d4-98eb-f7451fca2ae1" providerId="ADAL" clId="{596A1B92-6710-4518-AFA4-00479926E9DE}" dt="2023-11-16T16:57:15.806" v="2623" actId="20577"/>
      <pc:docMkLst>
        <pc:docMk/>
      </pc:docMkLst>
      <pc:sldChg chg="modSp mod">
        <pc:chgData name="Brian Connolly" userId="3cc0afaf-3fd4-49d4-98eb-f7451fca2ae1" providerId="ADAL" clId="{596A1B92-6710-4518-AFA4-00479926E9DE}" dt="2023-11-16T15:19:08.049" v="1100" actId="20577"/>
        <pc:sldMkLst>
          <pc:docMk/>
          <pc:sldMk cId="1540209616" sldId="256"/>
        </pc:sldMkLst>
      </pc:sldChg>
      <pc:sldChg chg="modSp mod">
        <pc:chgData name="Brian Connolly" userId="3cc0afaf-3fd4-49d4-98eb-f7451fca2ae1" providerId="ADAL" clId="{596A1B92-6710-4518-AFA4-00479926E9DE}" dt="2023-11-16T16:55:28.918" v="2617" actId="12"/>
        <pc:sldMkLst>
          <pc:docMk/>
          <pc:sldMk cId="3666627074" sldId="266"/>
        </pc:sldMkLst>
      </pc:sldChg>
      <pc:sldChg chg="addSp modSp mod">
        <pc:chgData name="Brian Connolly" userId="3cc0afaf-3fd4-49d4-98eb-f7451fca2ae1" providerId="ADAL" clId="{596A1B92-6710-4518-AFA4-00479926E9DE}" dt="2023-11-16T16:08:42.680" v="1362" actId="1076"/>
        <pc:sldMkLst>
          <pc:docMk/>
          <pc:sldMk cId="2500833035" sldId="271"/>
        </pc:sldMkLst>
      </pc:sldChg>
      <pc:sldChg chg="modSp mod">
        <pc:chgData name="Brian Connolly" userId="3cc0afaf-3fd4-49d4-98eb-f7451fca2ae1" providerId="ADAL" clId="{596A1B92-6710-4518-AFA4-00479926E9DE}" dt="2023-11-16T16:57:15.806" v="2623" actId="20577"/>
        <pc:sldMkLst>
          <pc:docMk/>
          <pc:sldMk cId="1744097809" sldId="275"/>
        </pc:sldMkLst>
      </pc:sldChg>
      <pc:sldChg chg="addSp delSp modSp add mod">
        <pc:chgData name="Brian Connolly" userId="3cc0afaf-3fd4-49d4-98eb-f7451fca2ae1" providerId="ADAL" clId="{596A1B92-6710-4518-AFA4-00479926E9DE}" dt="2023-11-16T14:27:14.661" v="371" actId="20577"/>
        <pc:sldMkLst>
          <pc:docMk/>
          <pc:sldMk cId="3351269954" sldId="277"/>
        </pc:sldMkLst>
      </pc:sldChg>
      <pc:sldChg chg="addSp delSp modSp add mod ord">
        <pc:chgData name="Brian Connolly" userId="3cc0afaf-3fd4-49d4-98eb-f7451fca2ae1" providerId="ADAL" clId="{596A1B92-6710-4518-AFA4-00479926E9DE}" dt="2023-11-16T14:35:05.480" v="1082"/>
        <pc:sldMkLst>
          <pc:docMk/>
          <pc:sldMk cId="1128034762" sldId="278"/>
        </pc:sldMkLst>
      </pc:sldChg>
      <pc:sldChg chg="addSp delSp modSp add mod ord">
        <pc:chgData name="Brian Connolly" userId="3cc0afaf-3fd4-49d4-98eb-f7451fca2ae1" providerId="ADAL" clId="{596A1B92-6710-4518-AFA4-00479926E9DE}" dt="2023-11-16T14:35:13.671" v="1084"/>
        <pc:sldMkLst>
          <pc:docMk/>
          <pc:sldMk cId="3825380183" sldId="279"/>
        </pc:sldMkLst>
      </pc:sldChg>
      <pc:sldChg chg="modSp add mod">
        <pc:chgData name="Brian Connolly" userId="3cc0afaf-3fd4-49d4-98eb-f7451fca2ae1" providerId="ADAL" clId="{596A1B92-6710-4518-AFA4-00479926E9DE}" dt="2023-11-16T16:17:25.234" v="1737" actId="1076"/>
        <pc:sldMkLst>
          <pc:docMk/>
          <pc:sldMk cId="3016156199" sldId="280"/>
        </pc:sldMkLst>
      </pc:sldChg>
      <pc:sldChg chg="modSp add mod">
        <pc:chgData name="Brian Connolly" userId="3cc0afaf-3fd4-49d4-98eb-f7451fca2ae1" providerId="ADAL" clId="{596A1B92-6710-4518-AFA4-00479926E9DE}" dt="2023-11-16T16:42:29.775" v="1871" actId="6549"/>
        <pc:sldMkLst>
          <pc:docMk/>
          <pc:sldMk cId="4167156944" sldId="281"/>
        </pc:sldMkLst>
      </pc:sldChg>
      <pc:sldChg chg="modSp add mod">
        <pc:chgData name="Brian Connolly" userId="3cc0afaf-3fd4-49d4-98eb-f7451fca2ae1" providerId="ADAL" clId="{596A1B92-6710-4518-AFA4-00479926E9DE}" dt="2023-11-16T16:52:58.829" v="2214" actId="6549"/>
        <pc:sldMkLst>
          <pc:docMk/>
          <pc:sldMk cId="977641780" sldId="282"/>
        </pc:sldMkLst>
      </pc:sldChg>
      <pc:sldChg chg="add del">
        <pc:chgData name="Brian Connolly" userId="3cc0afaf-3fd4-49d4-98eb-f7451fca2ae1" providerId="ADAL" clId="{596A1B92-6710-4518-AFA4-00479926E9DE}" dt="2023-11-16T16:52:19.800" v="2165" actId="2696"/>
        <pc:sldMkLst>
          <pc:docMk/>
          <pc:sldMk cId="1470210857" sldId="283"/>
        </pc:sldMkLst>
      </pc:sldChg>
    </pc:docChg>
  </pc:docChgLst>
  <pc:docChgLst>
    <pc:chgData name="Brian Connolly" userId="3cc0afaf-3fd4-49d4-98eb-f7451fca2ae1" providerId="ADAL" clId="{F5FD5FCA-E2DD-431D-94C4-653C1B007E1E}"/>
    <pc:docChg chg="custSel addSld modSld modMainMaster">
      <pc:chgData name="Brian Connolly" userId="3cc0afaf-3fd4-49d4-98eb-f7451fca2ae1" providerId="ADAL" clId="{F5FD5FCA-E2DD-431D-94C4-653C1B007E1E}" dt="2024-08-10T02:29:38.903" v="215" actId="1076"/>
      <pc:docMkLst>
        <pc:docMk/>
      </pc:docMkLst>
      <pc:sldChg chg="modSp mod">
        <pc:chgData name="Brian Connolly" userId="3cc0afaf-3fd4-49d4-98eb-f7451fca2ae1" providerId="ADAL" clId="{F5FD5FCA-E2DD-431D-94C4-653C1B007E1E}" dt="2024-08-10T02:29:38.903" v="215" actId="1076"/>
        <pc:sldMkLst>
          <pc:docMk/>
          <pc:sldMk cId="3900127704" sldId="263"/>
        </pc:sldMkLst>
      </pc:sldChg>
      <pc:sldChg chg="modSp mod">
        <pc:chgData name="Brian Connolly" userId="3cc0afaf-3fd4-49d4-98eb-f7451fca2ae1" providerId="ADAL" clId="{F5FD5FCA-E2DD-431D-94C4-653C1B007E1E}" dt="2024-08-10T01:53:41.668" v="150" actId="1076"/>
        <pc:sldMkLst>
          <pc:docMk/>
          <pc:sldMk cId="1109253346" sldId="279"/>
        </pc:sldMkLst>
      </pc:sldChg>
      <pc:sldChg chg="modSp mod">
        <pc:chgData name="Brian Connolly" userId="3cc0afaf-3fd4-49d4-98eb-f7451fca2ae1" providerId="ADAL" clId="{F5FD5FCA-E2DD-431D-94C4-653C1B007E1E}" dt="2024-08-10T01:53:50.907" v="157" actId="1076"/>
        <pc:sldMkLst>
          <pc:docMk/>
          <pc:sldMk cId="304993199" sldId="280"/>
        </pc:sldMkLst>
      </pc:sldChg>
      <pc:sldChg chg="addSp delSp modSp mod">
        <pc:chgData name="Brian Connolly" userId="3cc0afaf-3fd4-49d4-98eb-f7451fca2ae1" providerId="ADAL" clId="{F5FD5FCA-E2DD-431D-94C4-653C1B007E1E}" dt="2024-08-10T01:57:40.223" v="173"/>
        <pc:sldMkLst>
          <pc:docMk/>
          <pc:sldMk cId="200160233" sldId="281"/>
        </pc:sldMkLst>
      </pc:sldChg>
      <pc:sldChg chg="modSp mod">
        <pc:chgData name="Brian Connolly" userId="3cc0afaf-3fd4-49d4-98eb-f7451fca2ae1" providerId="ADAL" clId="{F5FD5FCA-E2DD-431D-94C4-653C1B007E1E}" dt="2024-08-10T01:58:12.044" v="177" actId="6549"/>
        <pc:sldMkLst>
          <pc:docMk/>
          <pc:sldMk cId="4031201087" sldId="282"/>
        </pc:sldMkLst>
      </pc:sldChg>
      <pc:sldChg chg="modSp mod">
        <pc:chgData name="Brian Connolly" userId="3cc0afaf-3fd4-49d4-98eb-f7451fca2ae1" providerId="ADAL" clId="{F5FD5FCA-E2DD-431D-94C4-653C1B007E1E}" dt="2024-08-10T01:53:35.603" v="149" actId="1076"/>
        <pc:sldMkLst>
          <pc:docMk/>
          <pc:sldMk cId="359538715" sldId="284"/>
        </pc:sldMkLst>
      </pc:sldChg>
      <pc:sldChg chg="modSp mod">
        <pc:chgData name="Brian Connolly" userId="3cc0afaf-3fd4-49d4-98eb-f7451fca2ae1" providerId="ADAL" clId="{F5FD5FCA-E2DD-431D-94C4-653C1B007E1E}" dt="2024-08-10T01:58:23.075" v="179" actId="6549"/>
        <pc:sldMkLst>
          <pc:docMk/>
          <pc:sldMk cId="3104775037" sldId="285"/>
        </pc:sldMkLst>
      </pc:sldChg>
      <pc:sldChg chg="modSp">
        <pc:chgData name="Brian Connolly" userId="3cc0afaf-3fd4-49d4-98eb-f7451fca2ae1" providerId="ADAL" clId="{F5FD5FCA-E2DD-431D-94C4-653C1B007E1E}" dt="2024-08-10T02:08:22.793" v="182" actId="1076"/>
        <pc:sldMkLst>
          <pc:docMk/>
          <pc:sldMk cId="638752741" sldId="287"/>
        </pc:sldMkLst>
      </pc:sldChg>
      <pc:sldChg chg="modSp mod">
        <pc:chgData name="Brian Connolly" userId="3cc0afaf-3fd4-49d4-98eb-f7451fca2ae1" providerId="ADAL" clId="{F5FD5FCA-E2DD-431D-94C4-653C1B007E1E}" dt="2024-08-10T02:09:02.900" v="183" actId="6549"/>
        <pc:sldMkLst>
          <pc:docMk/>
          <pc:sldMk cId="3630249172" sldId="290"/>
        </pc:sldMkLst>
      </pc:sldChg>
      <pc:sldChg chg="modSp">
        <pc:chgData name="Brian Connolly" userId="3cc0afaf-3fd4-49d4-98eb-f7451fca2ae1" providerId="ADAL" clId="{F5FD5FCA-E2DD-431D-94C4-653C1B007E1E}" dt="2024-08-10T02:09:18.203" v="194" actId="1076"/>
        <pc:sldMkLst>
          <pc:docMk/>
          <pc:sldMk cId="1755119783" sldId="291"/>
        </pc:sldMkLst>
      </pc:sldChg>
      <pc:sldChg chg="modSp">
        <pc:chgData name="Brian Connolly" userId="3cc0afaf-3fd4-49d4-98eb-f7451fca2ae1" providerId="ADAL" clId="{F5FD5FCA-E2DD-431D-94C4-653C1B007E1E}" dt="2024-08-10T02:09:32.169" v="205" actId="1076"/>
        <pc:sldMkLst>
          <pc:docMk/>
          <pc:sldMk cId="2363329162" sldId="292"/>
        </pc:sldMkLst>
      </pc:sldChg>
      <pc:sldChg chg="addSp modSp">
        <pc:chgData name="Brian Connolly" userId="3cc0afaf-3fd4-49d4-98eb-f7451fca2ae1" providerId="ADAL" clId="{F5FD5FCA-E2DD-431D-94C4-653C1B007E1E}" dt="2024-08-10T02:25:45.402" v="214"/>
        <pc:sldMkLst>
          <pc:docMk/>
          <pc:sldMk cId="428877871" sldId="293"/>
        </pc:sldMkLst>
      </pc:sldChg>
      <pc:sldChg chg="modSp mod">
        <pc:chgData name="Brian Connolly" userId="3cc0afaf-3fd4-49d4-98eb-f7451fca2ae1" providerId="ADAL" clId="{F5FD5FCA-E2DD-431D-94C4-653C1B007E1E}" dt="2024-08-10T02:09:48.912" v="206" actId="6549"/>
        <pc:sldMkLst>
          <pc:docMk/>
          <pc:sldMk cId="3858036389" sldId="294"/>
        </pc:sldMkLst>
      </pc:sldChg>
      <pc:sldChg chg="modSp mod">
        <pc:chgData name="Brian Connolly" userId="3cc0afaf-3fd4-49d4-98eb-f7451fca2ae1" providerId="ADAL" clId="{F5FD5FCA-E2DD-431D-94C4-653C1B007E1E}" dt="2024-08-09T20:34:45.748" v="146" actId="403"/>
        <pc:sldMkLst>
          <pc:docMk/>
          <pc:sldMk cId="2684999030" sldId="297"/>
        </pc:sldMkLst>
      </pc:sldChg>
      <pc:sldChg chg="modSp add mod">
        <pc:chgData name="Brian Connolly" userId="3cc0afaf-3fd4-49d4-98eb-f7451fca2ae1" providerId="ADAL" clId="{F5FD5FCA-E2DD-431D-94C4-653C1B007E1E}" dt="2024-08-10T01:58:05.561" v="176" actId="6549"/>
        <pc:sldMkLst>
          <pc:docMk/>
          <pc:sldMk cId="2589102655" sldId="298"/>
        </pc:sldMkLst>
      </pc:sldChg>
      <pc:sldMasterChg chg="modSp mod">
        <pc:chgData name="Brian Connolly" userId="3cc0afaf-3fd4-49d4-98eb-f7451fca2ae1" providerId="ADAL" clId="{F5FD5FCA-E2DD-431D-94C4-653C1B007E1E}" dt="2024-08-10T00:47:57.830" v="148"/>
        <pc:sldMasterMkLst>
          <pc:docMk/>
          <pc:sldMasterMk cId="4131813110" sldId="2147483648"/>
        </pc:sldMasterMkLst>
      </pc:sldMasterChg>
    </pc:docChg>
  </pc:docChgLst>
  <pc:docChgLst>
    <pc:chgData name="Brian Connolly" userId="3cc0afaf-3fd4-49d4-98eb-f7451fca2ae1" providerId="ADAL" clId="{8DADF3B1-FB4B-42B3-A136-344431267BD7}"/>
    <pc:docChg chg="modSld modMainMaster">
      <pc:chgData name="Brian Connolly" userId="3cc0afaf-3fd4-49d4-98eb-f7451fca2ae1" providerId="ADAL" clId="{8DADF3B1-FB4B-42B3-A136-344431267BD7}" dt="2025-07-03T16:23:27.637" v="11" actId="1076"/>
      <pc:docMkLst>
        <pc:docMk/>
      </pc:docMkLst>
      <pc:sldChg chg="modSp mod">
        <pc:chgData name="Brian Connolly" userId="3cc0afaf-3fd4-49d4-98eb-f7451fca2ae1" providerId="ADAL" clId="{8DADF3B1-FB4B-42B3-A136-344431267BD7}" dt="2025-07-03T16:21:57.358" v="4" actId="6549"/>
        <pc:sldMkLst>
          <pc:docMk/>
          <pc:sldMk cId="1819517415" sldId="286"/>
        </pc:sldMkLst>
        <pc:spChg chg="mod">
          <ac:chgData name="Brian Connolly" userId="3cc0afaf-3fd4-49d4-98eb-f7451fca2ae1" providerId="ADAL" clId="{8DADF3B1-FB4B-42B3-A136-344431267BD7}" dt="2025-07-03T16:21:57.358" v="4" actId="6549"/>
          <ac:spMkLst>
            <pc:docMk/>
            <pc:sldMk cId="1819517415" sldId="286"/>
            <ac:spMk id="10" creationId="{37DAE5E6-C0CD-8D0D-5746-A7778272FE0B}"/>
          </ac:spMkLst>
        </pc:spChg>
      </pc:sldChg>
      <pc:sldChg chg="modSp mod">
        <pc:chgData name="Brian Connolly" userId="3cc0afaf-3fd4-49d4-98eb-f7451fca2ae1" providerId="ADAL" clId="{8DADF3B1-FB4B-42B3-A136-344431267BD7}" dt="2025-07-03T16:08:40.277" v="1" actId="1076"/>
        <pc:sldMkLst>
          <pc:docMk/>
          <pc:sldMk cId="2684999030" sldId="297"/>
        </pc:sldMkLst>
        <pc:graphicFrameChg chg="mod modGraphic">
          <ac:chgData name="Brian Connolly" userId="3cc0afaf-3fd4-49d4-98eb-f7451fca2ae1" providerId="ADAL" clId="{8DADF3B1-FB4B-42B3-A136-344431267BD7}" dt="2025-07-03T16:08:40.277" v="1" actId="1076"/>
          <ac:graphicFrameMkLst>
            <pc:docMk/>
            <pc:sldMk cId="2684999030" sldId="297"/>
            <ac:graphicFrameMk id="2" creationId="{7C45EA4A-6F28-1655-FDA7-79826E299859}"/>
          </ac:graphicFrameMkLst>
        </pc:graphicFrameChg>
      </pc:sldChg>
      <pc:sldMasterChg chg="modSp mod">
        <pc:chgData name="Brian Connolly" userId="3cc0afaf-3fd4-49d4-98eb-f7451fca2ae1" providerId="ADAL" clId="{8DADF3B1-FB4B-42B3-A136-344431267BD7}" dt="2025-07-03T16:12:53.678" v="3" actId="404"/>
        <pc:sldMasterMkLst>
          <pc:docMk/>
          <pc:sldMasterMk cId="4131813110" sldId="2147483648"/>
        </pc:sldMasterMkLst>
        <pc:spChg chg="mod">
          <ac:chgData name="Brian Connolly" userId="3cc0afaf-3fd4-49d4-98eb-f7451fca2ae1" providerId="ADAL" clId="{8DADF3B1-FB4B-42B3-A136-344431267BD7}" dt="2025-07-03T16:12:51.309" v="2" actId="404"/>
          <ac:spMkLst>
            <pc:docMk/>
            <pc:sldMasterMk cId="4131813110" sldId="2147483648"/>
            <ac:spMk id="3" creationId="{A4A1D383-26AE-6C85-7FDB-231EB0E4873D}"/>
          </ac:spMkLst>
        </pc:spChg>
        <pc:spChg chg="mod">
          <ac:chgData name="Brian Connolly" userId="3cc0afaf-3fd4-49d4-98eb-f7451fca2ae1" providerId="ADAL" clId="{8DADF3B1-FB4B-42B3-A136-344431267BD7}" dt="2025-07-03T16:12:53.678" v="3" actId="404"/>
          <ac:spMkLst>
            <pc:docMk/>
            <pc:sldMasterMk cId="4131813110" sldId="2147483648"/>
            <ac:spMk id="5" creationId="{5EE45CC7-248F-CE72-C1A7-BAD1B256AA9A}"/>
          </ac:spMkLst>
        </pc:spChg>
      </pc:sldMasterChg>
    </pc:docChg>
  </pc:docChgLst>
  <pc:docChgLst>
    <pc:chgData name="Brian Connolly" userId="3cc0afaf-3fd4-49d4-98eb-f7451fca2ae1" providerId="ADAL" clId="{6AA08B57-8A38-4D50-A238-02FEB756EB10}"/>
    <pc:docChg chg="modSld sldOrd">
      <pc:chgData name="Brian Connolly" userId="3cc0afaf-3fd4-49d4-98eb-f7451fca2ae1" providerId="ADAL" clId="{6AA08B57-8A38-4D50-A238-02FEB756EB10}" dt="2025-01-03T15:42:44.468" v="21" actId="1076"/>
      <pc:docMkLst>
        <pc:docMk/>
      </pc:docMkLst>
      <pc:sldChg chg="modSp mod">
        <pc:chgData name="Brian Connolly" userId="3cc0afaf-3fd4-49d4-98eb-f7451fca2ae1" providerId="ADAL" clId="{6AA08B57-8A38-4D50-A238-02FEB756EB10}" dt="2025-01-03T15:42:44.468" v="21" actId="1076"/>
        <pc:sldMkLst>
          <pc:docMk/>
          <pc:sldMk cId="1441104166" sldId="278"/>
        </pc:sldMkLst>
      </pc:sldChg>
      <pc:sldChg chg="modSp">
        <pc:chgData name="Brian Connolly" userId="3cc0afaf-3fd4-49d4-98eb-f7451fca2ae1" providerId="ADAL" clId="{6AA08B57-8A38-4D50-A238-02FEB756EB10}" dt="2025-01-03T15:40:18.259" v="18" actId="1076"/>
        <pc:sldMkLst>
          <pc:docMk/>
          <pc:sldMk cId="638752741" sldId="287"/>
        </pc:sldMkLst>
      </pc:sldChg>
      <pc:sldChg chg="modSp mod">
        <pc:chgData name="Brian Connolly" userId="3cc0afaf-3fd4-49d4-98eb-f7451fca2ae1" providerId="ADAL" clId="{6AA08B57-8A38-4D50-A238-02FEB756EB10}" dt="2025-01-03T15:41:30.931" v="19" actId="1076"/>
        <pc:sldMkLst>
          <pc:docMk/>
          <pc:sldMk cId="1479437595" sldId="288"/>
        </pc:sldMkLst>
      </pc:sldChg>
      <pc:sldChg chg="ord">
        <pc:chgData name="Brian Connolly" userId="3cc0afaf-3fd4-49d4-98eb-f7451fca2ae1" providerId="ADAL" clId="{6AA08B57-8A38-4D50-A238-02FEB756EB10}" dt="2025-01-03T15:30:39.406" v="15"/>
        <pc:sldMkLst>
          <pc:docMk/>
          <pc:sldMk cId="3101473098" sldId="308"/>
        </pc:sldMkLst>
      </pc:sldChg>
      <pc:sldChg chg="modSp mod">
        <pc:chgData name="Brian Connolly" userId="3cc0afaf-3fd4-49d4-98eb-f7451fca2ae1" providerId="ADAL" clId="{6AA08B57-8A38-4D50-A238-02FEB756EB10}" dt="2025-01-03T15:30:46.884" v="17"/>
        <pc:sldMkLst>
          <pc:docMk/>
          <pc:sldMk cId="1016435661" sldId="311"/>
        </pc:sldMkLst>
      </pc:sldChg>
    </pc:docChg>
  </pc:docChgLst>
  <pc:docChgLst>
    <pc:chgData name="Lotta Hagman" userId="d6416cb5-e18c-4783-84b1-dc0e5cd678ba" providerId="ADAL" clId="{C1A59FAE-83F1-4F07-81D5-D104A75784A4}"/>
    <pc:docChg chg="custSel modSld">
      <pc:chgData name="Lotta Hagman" userId="d6416cb5-e18c-4783-84b1-dc0e5cd678ba" providerId="ADAL" clId="{C1A59FAE-83F1-4F07-81D5-D104A75784A4}" dt="2024-08-28T21:20:30.994" v="67" actId="20577"/>
      <pc:docMkLst>
        <pc:docMk/>
      </pc:docMkLst>
      <pc:sldChg chg="modSp mod">
        <pc:chgData name="Lotta Hagman" userId="d6416cb5-e18c-4783-84b1-dc0e5cd678ba" providerId="ADAL" clId="{C1A59FAE-83F1-4F07-81D5-D104A75784A4}" dt="2024-08-28T21:18:47.208" v="2" actId="20577"/>
        <pc:sldMkLst>
          <pc:docMk/>
          <pc:sldMk cId="1441104166" sldId="278"/>
        </pc:sldMkLst>
      </pc:sldChg>
      <pc:sldChg chg="modSp mod">
        <pc:chgData name="Lotta Hagman" userId="d6416cb5-e18c-4783-84b1-dc0e5cd678ba" providerId="ADAL" clId="{C1A59FAE-83F1-4F07-81D5-D104A75784A4}" dt="2024-08-28T21:18:22.888" v="0" actId="20577"/>
        <pc:sldMkLst>
          <pc:docMk/>
          <pc:sldMk cId="1479437595" sldId="288"/>
        </pc:sldMkLst>
      </pc:sldChg>
      <pc:sldChg chg="modSp mod">
        <pc:chgData name="Lotta Hagman" userId="d6416cb5-e18c-4783-84b1-dc0e5cd678ba" providerId="ADAL" clId="{C1A59FAE-83F1-4F07-81D5-D104A75784A4}" dt="2024-08-28T21:20:05.461" v="41" actId="313"/>
        <pc:sldMkLst>
          <pc:docMk/>
          <pc:sldMk cId="428877871" sldId="293"/>
        </pc:sldMkLst>
      </pc:sldChg>
      <pc:sldChg chg="modSp mod">
        <pc:chgData name="Lotta Hagman" userId="d6416cb5-e18c-4783-84b1-dc0e5cd678ba" providerId="ADAL" clId="{C1A59FAE-83F1-4F07-81D5-D104A75784A4}" dt="2024-08-28T21:20:30.994" v="67" actId="20577"/>
        <pc:sldMkLst>
          <pc:docMk/>
          <pc:sldMk cId="3858036389" sldId="294"/>
        </pc:sldMkLst>
      </pc:sldChg>
      <pc:sldChg chg="modSp mod">
        <pc:chgData name="Lotta Hagman" userId="d6416cb5-e18c-4783-84b1-dc0e5cd678ba" providerId="ADAL" clId="{C1A59FAE-83F1-4F07-81D5-D104A75784A4}" dt="2024-08-28T21:18:37.145" v="1" actId="20577"/>
        <pc:sldMkLst>
          <pc:docMk/>
          <pc:sldMk cId="1434049431" sldId="296"/>
        </pc:sldMkLst>
      </pc:sldChg>
    </pc:docChg>
  </pc:docChgLst>
  <pc:docChgLst>
    <pc:chgData name="Lotta Hagman" userId="d6416cb5-e18c-4783-84b1-dc0e5cd678ba" providerId="ADAL" clId="{C1DF5D98-1EAE-42DB-9B14-0FAB48999A96}"/>
    <pc:docChg chg="sldOrd">
      <pc:chgData name="Lotta Hagman" userId="d6416cb5-e18c-4783-84b1-dc0e5cd678ba" providerId="ADAL" clId="{C1DF5D98-1EAE-42DB-9B14-0FAB48999A96}" dt="2025-01-02T19:02:17.613" v="0" actId="20578"/>
      <pc:docMkLst>
        <pc:docMk/>
      </pc:docMkLst>
      <pc:sldChg chg="ord">
        <pc:chgData name="Lotta Hagman" userId="d6416cb5-e18c-4783-84b1-dc0e5cd678ba" providerId="ADAL" clId="{C1DF5D98-1EAE-42DB-9B14-0FAB48999A96}" dt="2025-01-02T19:02:17.613" v="0" actId="20578"/>
        <pc:sldMkLst>
          <pc:docMk/>
          <pc:sldMk cId="1016435661" sldId="311"/>
        </pc:sldMkLst>
      </pc:sldChg>
    </pc:docChg>
  </pc:docChgLst>
  <pc:docChgLst>
    <pc:chgData name="Brian Connolly" userId="3cc0afaf-3fd4-49d4-98eb-f7451fca2ae1" providerId="ADAL" clId="{B1083FDC-9EF7-4BE8-AE5C-C75612DBB6D2}"/>
    <pc:docChg chg="modSld">
      <pc:chgData name="Brian Connolly" userId="3cc0afaf-3fd4-49d4-98eb-f7451fca2ae1" providerId="ADAL" clId="{B1083FDC-9EF7-4BE8-AE5C-C75612DBB6D2}" dt="2023-11-07T14:17:47.580" v="1" actId="179"/>
      <pc:docMkLst>
        <pc:docMk/>
      </pc:docMkLst>
      <pc:sldChg chg="modSp mod">
        <pc:chgData name="Brian Connolly" userId="3cc0afaf-3fd4-49d4-98eb-f7451fca2ae1" providerId="ADAL" clId="{B1083FDC-9EF7-4BE8-AE5C-C75612DBB6D2}" dt="2023-11-07T14:17:47.580" v="1" actId="179"/>
        <pc:sldMkLst>
          <pc:docMk/>
          <pc:sldMk cId="900257663" sldId="259"/>
        </pc:sldMkLst>
      </pc:sldChg>
    </pc:docChg>
  </pc:docChgLst>
  <pc:docChgLst>
    <pc:chgData name="Brian Connolly" userId="3cc0afaf-3fd4-49d4-98eb-f7451fca2ae1" providerId="ADAL" clId="{E3E1803E-F025-434D-9573-030510ADD948}"/>
    <pc:docChg chg="custSel addSld delSld modSld sldOrd modMainMaster">
      <pc:chgData name="Brian Connolly" userId="3cc0afaf-3fd4-49d4-98eb-f7451fca2ae1" providerId="ADAL" clId="{E3E1803E-F025-434D-9573-030510ADD948}" dt="2024-08-29T23:56:18.329" v="276" actId="1036"/>
      <pc:docMkLst>
        <pc:docMk/>
      </pc:docMkLst>
      <pc:sldChg chg="del">
        <pc:chgData name="Brian Connolly" userId="3cc0afaf-3fd4-49d4-98eb-f7451fca2ae1" providerId="ADAL" clId="{E3E1803E-F025-434D-9573-030510ADD948}" dt="2024-08-29T23:30:19.448" v="137" actId="47"/>
        <pc:sldMkLst>
          <pc:docMk/>
          <pc:sldMk cId="4031201087" sldId="282"/>
        </pc:sldMkLst>
      </pc:sldChg>
      <pc:sldChg chg="del">
        <pc:chgData name="Brian Connolly" userId="3cc0afaf-3fd4-49d4-98eb-f7451fca2ae1" providerId="ADAL" clId="{E3E1803E-F025-434D-9573-030510ADD948}" dt="2024-08-29T23:19:42.195" v="123" actId="47"/>
        <pc:sldMkLst>
          <pc:docMk/>
          <pc:sldMk cId="4020322457" sldId="289"/>
        </pc:sldMkLst>
      </pc:sldChg>
      <pc:sldChg chg="del">
        <pc:chgData name="Brian Connolly" userId="3cc0afaf-3fd4-49d4-98eb-f7451fca2ae1" providerId="ADAL" clId="{E3E1803E-F025-434D-9573-030510ADD948}" dt="2024-08-29T23:19:42.941" v="124" actId="47"/>
        <pc:sldMkLst>
          <pc:docMk/>
          <pc:sldMk cId="3630249172" sldId="290"/>
        </pc:sldMkLst>
      </pc:sldChg>
      <pc:sldChg chg="del">
        <pc:chgData name="Brian Connolly" userId="3cc0afaf-3fd4-49d4-98eb-f7451fca2ae1" providerId="ADAL" clId="{E3E1803E-F025-434D-9573-030510ADD948}" dt="2024-08-29T23:19:46.695" v="128" actId="47"/>
        <pc:sldMkLst>
          <pc:docMk/>
          <pc:sldMk cId="1755119783" sldId="291"/>
        </pc:sldMkLst>
      </pc:sldChg>
      <pc:sldChg chg="del">
        <pc:chgData name="Brian Connolly" userId="3cc0afaf-3fd4-49d4-98eb-f7451fca2ae1" providerId="ADAL" clId="{E3E1803E-F025-434D-9573-030510ADD948}" dt="2024-08-29T23:19:47.110" v="129" actId="47"/>
        <pc:sldMkLst>
          <pc:docMk/>
          <pc:sldMk cId="2363329162" sldId="292"/>
        </pc:sldMkLst>
      </pc:sldChg>
      <pc:sldChg chg="del">
        <pc:chgData name="Brian Connolly" userId="3cc0afaf-3fd4-49d4-98eb-f7451fca2ae1" providerId="ADAL" clId="{E3E1803E-F025-434D-9573-030510ADD948}" dt="2024-08-29T23:19:47.980" v="131" actId="47"/>
        <pc:sldMkLst>
          <pc:docMk/>
          <pc:sldMk cId="428877871" sldId="293"/>
        </pc:sldMkLst>
      </pc:sldChg>
      <pc:sldChg chg="del">
        <pc:chgData name="Brian Connolly" userId="3cc0afaf-3fd4-49d4-98eb-f7451fca2ae1" providerId="ADAL" clId="{E3E1803E-F025-434D-9573-030510ADD948}" dt="2024-08-29T23:19:48.365" v="132" actId="47"/>
        <pc:sldMkLst>
          <pc:docMk/>
          <pc:sldMk cId="3858036389" sldId="294"/>
        </pc:sldMkLst>
      </pc:sldChg>
      <pc:sldChg chg="addSp delSp modSp mod modAnim">
        <pc:chgData name="Brian Connolly" userId="3cc0afaf-3fd4-49d4-98eb-f7451fca2ae1" providerId="ADAL" clId="{E3E1803E-F025-434D-9573-030510ADD948}" dt="2024-08-29T23:56:18.329" v="276" actId="1036"/>
        <pc:sldMkLst>
          <pc:docMk/>
          <pc:sldMk cId="2816755592" sldId="299"/>
        </pc:sldMkLst>
      </pc:sldChg>
      <pc:sldChg chg="ord">
        <pc:chgData name="Brian Connolly" userId="3cc0afaf-3fd4-49d4-98eb-f7451fca2ae1" providerId="ADAL" clId="{E3E1803E-F025-434D-9573-030510ADD948}" dt="2024-08-29T23:30:16.245" v="136"/>
        <pc:sldMkLst>
          <pc:docMk/>
          <pc:sldMk cId="499280796" sldId="300"/>
        </pc:sldMkLst>
      </pc:sldChg>
      <pc:sldChg chg="modSp del mod">
        <pc:chgData name="Brian Connolly" userId="3cc0afaf-3fd4-49d4-98eb-f7451fca2ae1" providerId="ADAL" clId="{E3E1803E-F025-434D-9573-030510ADD948}" dt="2024-08-29T23:55:57.593" v="257" actId="1035"/>
        <pc:sldMkLst>
          <pc:docMk/>
          <pc:sldMk cId="2460501554" sldId="302"/>
        </pc:sldMkLst>
      </pc:sldChg>
      <pc:sldChg chg="del">
        <pc:chgData name="Brian Connolly" userId="3cc0afaf-3fd4-49d4-98eb-f7451fca2ae1" providerId="ADAL" clId="{E3E1803E-F025-434D-9573-030510ADD948}" dt="2024-08-29T23:19:45.682" v="126" actId="47"/>
        <pc:sldMkLst>
          <pc:docMk/>
          <pc:sldMk cId="447074110" sldId="303"/>
        </pc:sldMkLst>
      </pc:sldChg>
      <pc:sldChg chg="del">
        <pc:chgData name="Brian Connolly" userId="3cc0afaf-3fd4-49d4-98eb-f7451fca2ae1" providerId="ADAL" clId="{E3E1803E-F025-434D-9573-030510ADD948}" dt="2024-08-29T23:19:46.134" v="127" actId="47"/>
        <pc:sldMkLst>
          <pc:docMk/>
          <pc:sldMk cId="1960247343" sldId="304"/>
        </pc:sldMkLst>
      </pc:sldChg>
      <pc:sldChg chg="del">
        <pc:chgData name="Brian Connolly" userId="3cc0afaf-3fd4-49d4-98eb-f7451fca2ae1" providerId="ADAL" clId="{E3E1803E-F025-434D-9573-030510ADD948}" dt="2024-08-29T23:19:47.608" v="130" actId="47"/>
        <pc:sldMkLst>
          <pc:docMk/>
          <pc:sldMk cId="2307125453" sldId="305"/>
        </pc:sldMkLst>
      </pc:sldChg>
      <pc:sldChg chg="del">
        <pc:chgData name="Brian Connolly" userId="3cc0afaf-3fd4-49d4-98eb-f7451fca2ae1" providerId="ADAL" clId="{E3E1803E-F025-434D-9573-030510ADD948}" dt="2024-08-29T23:19:48.698" v="133" actId="47"/>
        <pc:sldMkLst>
          <pc:docMk/>
          <pc:sldMk cId="2303092301" sldId="306"/>
        </pc:sldMkLst>
      </pc:sldChg>
      <pc:sldChg chg="del">
        <pc:chgData name="Brian Connolly" userId="3cc0afaf-3fd4-49d4-98eb-f7451fca2ae1" providerId="ADAL" clId="{E3E1803E-F025-434D-9573-030510ADD948}" dt="2024-08-29T23:19:49.185" v="134" actId="47"/>
        <pc:sldMkLst>
          <pc:docMk/>
          <pc:sldMk cId="2746518039" sldId="307"/>
        </pc:sldMkLst>
      </pc:sldChg>
      <pc:sldChg chg="add del">
        <pc:chgData name="Brian Connolly" userId="3cc0afaf-3fd4-49d4-98eb-f7451fca2ae1" providerId="ADAL" clId="{E3E1803E-F025-434D-9573-030510ADD948}" dt="2024-08-29T22:57:44.443" v="1" actId="47"/>
        <pc:sldMkLst>
          <pc:docMk/>
          <pc:sldMk cId="1883798741" sldId="308"/>
        </pc:sldMkLst>
      </pc:sldChg>
      <pc:sldChg chg="add">
        <pc:chgData name="Brian Connolly" userId="3cc0afaf-3fd4-49d4-98eb-f7451fca2ae1" providerId="ADAL" clId="{E3E1803E-F025-434D-9573-030510ADD948}" dt="2024-08-29T22:57:46.759" v="2" actId="2890"/>
        <pc:sldMkLst>
          <pc:docMk/>
          <pc:sldMk cId="3101473098" sldId="308"/>
        </pc:sldMkLst>
      </pc:sldChg>
      <pc:sldMasterChg chg="modSp mod">
        <pc:chgData name="Brian Connolly" userId="3cc0afaf-3fd4-49d4-98eb-f7451fca2ae1" providerId="ADAL" clId="{E3E1803E-F025-434D-9573-030510ADD948}" dt="2024-08-29T23:05:55.506" v="122" actId="20577"/>
        <pc:sldMasterMkLst>
          <pc:docMk/>
          <pc:sldMasterMk cId="4131813110" sldId="2147483648"/>
        </pc:sldMasterMkLst>
      </pc:sldMasterChg>
    </pc:docChg>
  </pc:docChgLst>
  <pc:docChgLst>
    <pc:chgData name="Lotta Hagman" userId="d6416cb5-e18c-4783-84b1-dc0e5cd678ba" providerId="ADAL" clId="{C1675B15-A0CC-496F-ADAC-A8B88A865BFD}"/>
    <pc:docChg chg="modSld">
      <pc:chgData name="Lotta Hagman" userId="d6416cb5-e18c-4783-84b1-dc0e5cd678ba" providerId="ADAL" clId="{C1675B15-A0CC-496F-ADAC-A8B88A865BFD}" dt="2024-12-19T20:27:16.812" v="1" actId="20577"/>
      <pc:docMkLst>
        <pc:docMk/>
      </pc:docMkLst>
      <pc:sldChg chg="modSp mod">
        <pc:chgData name="Lotta Hagman" userId="d6416cb5-e18c-4783-84b1-dc0e5cd678ba" providerId="ADAL" clId="{C1675B15-A0CC-496F-ADAC-A8B88A865BFD}" dt="2024-12-19T20:27:16.812" v="1" actId="20577"/>
        <pc:sldMkLst>
          <pc:docMk/>
          <pc:sldMk cId="499280796" sldId="300"/>
        </pc:sldMkLst>
      </pc:sldChg>
    </pc:docChg>
  </pc:docChgLst>
  <pc:docChgLst>
    <pc:chgData name="Brian Connolly" userId="3cc0afaf-3fd4-49d4-98eb-f7451fca2ae1" providerId="ADAL" clId="{29660C2E-51FC-4526-93C1-44AA8673C656}"/>
    <pc:docChg chg="undo custSel addSld modSld modMainMaster">
      <pc:chgData name="Brian Connolly" userId="3cc0afaf-3fd4-49d4-98eb-f7451fca2ae1" providerId="ADAL" clId="{29660C2E-51FC-4526-93C1-44AA8673C656}" dt="2024-03-19T18:26:36.976" v="880" actId="478"/>
      <pc:docMkLst>
        <pc:docMk/>
      </pc:docMkLst>
      <pc:sldChg chg="delSp modSp mod">
        <pc:chgData name="Brian Connolly" userId="3cc0afaf-3fd4-49d4-98eb-f7451fca2ae1" providerId="ADAL" clId="{29660C2E-51FC-4526-93C1-44AA8673C656}" dt="2024-03-19T18:25:34.506" v="846" actId="404"/>
        <pc:sldMkLst>
          <pc:docMk/>
          <pc:sldMk cId="2169450090" sldId="257"/>
        </pc:sldMkLst>
      </pc:sldChg>
      <pc:sldChg chg="modSp mod">
        <pc:chgData name="Brian Connolly" userId="3cc0afaf-3fd4-49d4-98eb-f7451fca2ae1" providerId="ADAL" clId="{29660C2E-51FC-4526-93C1-44AA8673C656}" dt="2024-03-19T18:25:27.490" v="843" actId="404"/>
        <pc:sldMkLst>
          <pc:docMk/>
          <pc:sldMk cId="3900127704" sldId="263"/>
        </pc:sldMkLst>
      </pc:sldChg>
      <pc:sldChg chg="delSp modSp mod">
        <pc:chgData name="Brian Connolly" userId="3cc0afaf-3fd4-49d4-98eb-f7451fca2ae1" providerId="ADAL" clId="{29660C2E-51FC-4526-93C1-44AA8673C656}" dt="2024-03-19T18:26:26.017" v="874" actId="478"/>
        <pc:sldMkLst>
          <pc:docMk/>
          <pc:sldMk cId="2070366301" sldId="270"/>
        </pc:sldMkLst>
      </pc:sldChg>
      <pc:sldChg chg="delSp modSp mod">
        <pc:chgData name="Brian Connolly" userId="3cc0afaf-3fd4-49d4-98eb-f7451fca2ae1" providerId="ADAL" clId="{29660C2E-51FC-4526-93C1-44AA8673C656}" dt="2024-03-19T18:26:31.691" v="877" actId="404"/>
        <pc:sldMkLst>
          <pc:docMk/>
          <pc:sldMk cId="1744097809" sldId="275"/>
        </pc:sldMkLst>
      </pc:sldChg>
      <pc:sldChg chg="delSp modSp mod">
        <pc:chgData name="Brian Connolly" userId="3cc0afaf-3fd4-49d4-98eb-f7451fca2ae1" providerId="ADAL" clId="{29660C2E-51FC-4526-93C1-44AA8673C656}" dt="2024-03-19T18:26:36.976" v="880" actId="478"/>
        <pc:sldMkLst>
          <pc:docMk/>
          <pc:sldMk cId="3351269954" sldId="277"/>
        </pc:sldMkLst>
      </pc:sldChg>
      <pc:sldChg chg="delSp modSp mod">
        <pc:chgData name="Brian Connolly" userId="3cc0afaf-3fd4-49d4-98eb-f7451fca2ae1" providerId="ADAL" clId="{29660C2E-51FC-4526-93C1-44AA8673C656}" dt="2024-03-19T18:25:45.635" v="853" actId="404"/>
        <pc:sldMkLst>
          <pc:docMk/>
          <pc:sldMk cId="1441104166" sldId="278"/>
        </pc:sldMkLst>
      </pc:sldChg>
      <pc:sldChg chg="delSp modSp mod">
        <pc:chgData name="Brian Connolly" userId="3cc0afaf-3fd4-49d4-98eb-f7451fca2ae1" providerId="ADAL" clId="{29660C2E-51FC-4526-93C1-44AA8673C656}" dt="2024-03-19T18:24:48.507" v="840" actId="404"/>
        <pc:sldMkLst>
          <pc:docMk/>
          <pc:sldMk cId="1109253346" sldId="279"/>
        </pc:sldMkLst>
      </pc:sldChg>
      <pc:sldChg chg="delSp modSp mod">
        <pc:chgData name="Brian Connolly" userId="3cc0afaf-3fd4-49d4-98eb-f7451fca2ae1" providerId="ADAL" clId="{29660C2E-51FC-4526-93C1-44AA8673C656}" dt="2024-03-19T18:24:45.748" v="838" actId="404"/>
        <pc:sldMkLst>
          <pc:docMk/>
          <pc:sldMk cId="304993199" sldId="280"/>
        </pc:sldMkLst>
      </pc:sldChg>
      <pc:sldChg chg="delSp modSp mod">
        <pc:chgData name="Brian Connolly" userId="3cc0afaf-3fd4-49d4-98eb-f7451fca2ae1" providerId="ADAL" clId="{29660C2E-51FC-4526-93C1-44AA8673C656}" dt="2024-03-19T18:24:41.795" v="836" actId="404"/>
        <pc:sldMkLst>
          <pc:docMk/>
          <pc:sldMk cId="200160233" sldId="281"/>
        </pc:sldMkLst>
      </pc:sldChg>
      <pc:sldChg chg="delSp modSp mod">
        <pc:chgData name="Brian Connolly" userId="3cc0afaf-3fd4-49d4-98eb-f7451fca2ae1" providerId="ADAL" clId="{29660C2E-51FC-4526-93C1-44AA8673C656}" dt="2024-03-19T18:24:38.762" v="834" actId="404"/>
        <pc:sldMkLst>
          <pc:docMk/>
          <pc:sldMk cId="4031201087" sldId="282"/>
        </pc:sldMkLst>
      </pc:sldChg>
      <pc:sldChg chg="delSp modSp mod">
        <pc:chgData name="Brian Connolly" userId="3cc0afaf-3fd4-49d4-98eb-f7451fca2ae1" providerId="ADAL" clId="{29660C2E-51FC-4526-93C1-44AA8673C656}" dt="2024-03-19T18:25:24.660" v="842" actId="404"/>
        <pc:sldMkLst>
          <pc:docMk/>
          <pc:sldMk cId="359538715" sldId="284"/>
        </pc:sldMkLst>
      </pc:sldChg>
      <pc:sldChg chg="delSp modSp mod">
        <pc:chgData name="Brian Connolly" userId="3cc0afaf-3fd4-49d4-98eb-f7451fca2ae1" providerId="ADAL" clId="{29660C2E-51FC-4526-93C1-44AA8673C656}" dt="2024-03-19T18:24:33.092" v="832" actId="404"/>
        <pc:sldMkLst>
          <pc:docMk/>
          <pc:sldMk cId="3104775037" sldId="285"/>
        </pc:sldMkLst>
      </pc:sldChg>
      <pc:sldChg chg="delSp modSp mod">
        <pc:chgData name="Brian Connolly" userId="3cc0afaf-3fd4-49d4-98eb-f7451fca2ae1" providerId="ADAL" clId="{29660C2E-51FC-4526-93C1-44AA8673C656}" dt="2024-03-19T18:24:25.755" v="831" actId="404"/>
        <pc:sldMkLst>
          <pc:docMk/>
          <pc:sldMk cId="1819517415" sldId="286"/>
        </pc:sldMkLst>
      </pc:sldChg>
      <pc:sldChg chg="delSp modSp mod">
        <pc:chgData name="Brian Connolly" userId="3cc0afaf-3fd4-49d4-98eb-f7451fca2ae1" providerId="ADAL" clId="{29660C2E-51FC-4526-93C1-44AA8673C656}" dt="2024-03-19T18:24:22.515" v="829" actId="404"/>
        <pc:sldMkLst>
          <pc:docMk/>
          <pc:sldMk cId="638752741" sldId="287"/>
        </pc:sldMkLst>
      </pc:sldChg>
      <pc:sldChg chg="delSp modSp mod">
        <pc:chgData name="Brian Connolly" userId="3cc0afaf-3fd4-49d4-98eb-f7451fca2ae1" providerId="ADAL" clId="{29660C2E-51FC-4526-93C1-44AA8673C656}" dt="2024-03-19T18:25:37.996" v="848" actId="404"/>
        <pc:sldMkLst>
          <pc:docMk/>
          <pc:sldMk cId="1479437595" sldId="288"/>
        </pc:sldMkLst>
      </pc:sldChg>
      <pc:sldChg chg="delSp modSp mod">
        <pc:chgData name="Brian Connolly" userId="3cc0afaf-3fd4-49d4-98eb-f7451fca2ae1" providerId="ADAL" clId="{29660C2E-51FC-4526-93C1-44AA8673C656}" dt="2024-03-19T18:25:51.074" v="856" actId="478"/>
        <pc:sldMkLst>
          <pc:docMk/>
          <pc:sldMk cId="4020322457" sldId="289"/>
        </pc:sldMkLst>
      </pc:sldChg>
      <pc:sldChg chg="delSp modSp mod">
        <pc:chgData name="Brian Connolly" userId="3cc0afaf-3fd4-49d4-98eb-f7451fca2ae1" providerId="ADAL" clId="{29660C2E-51FC-4526-93C1-44AA8673C656}" dt="2024-03-19T18:25:56.339" v="859" actId="404"/>
        <pc:sldMkLst>
          <pc:docMk/>
          <pc:sldMk cId="3630249172" sldId="290"/>
        </pc:sldMkLst>
      </pc:sldChg>
      <pc:sldChg chg="delSp modSp mod">
        <pc:chgData name="Brian Connolly" userId="3cc0afaf-3fd4-49d4-98eb-f7451fca2ae1" providerId="ADAL" clId="{29660C2E-51FC-4526-93C1-44AA8673C656}" dt="2024-03-19T18:26:02.595" v="862" actId="404"/>
        <pc:sldMkLst>
          <pc:docMk/>
          <pc:sldMk cId="1755119783" sldId="291"/>
        </pc:sldMkLst>
      </pc:sldChg>
      <pc:sldChg chg="delSp modSp mod">
        <pc:chgData name="Brian Connolly" userId="3cc0afaf-3fd4-49d4-98eb-f7451fca2ae1" providerId="ADAL" clId="{29660C2E-51FC-4526-93C1-44AA8673C656}" dt="2024-03-19T18:26:09.038" v="865" actId="478"/>
        <pc:sldMkLst>
          <pc:docMk/>
          <pc:sldMk cId="2363329162" sldId="292"/>
        </pc:sldMkLst>
      </pc:sldChg>
      <pc:sldChg chg="delSp modSp mod">
        <pc:chgData name="Brian Connolly" userId="3cc0afaf-3fd4-49d4-98eb-f7451fca2ae1" providerId="ADAL" clId="{29660C2E-51FC-4526-93C1-44AA8673C656}" dt="2024-03-19T18:26:15.065" v="868" actId="478"/>
        <pc:sldMkLst>
          <pc:docMk/>
          <pc:sldMk cId="428877871" sldId="293"/>
        </pc:sldMkLst>
      </pc:sldChg>
      <pc:sldChg chg="delSp modSp mod">
        <pc:chgData name="Brian Connolly" userId="3cc0afaf-3fd4-49d4-98eb-f7451fca2ae1" providerId="ADAL" clId="{29660C2E-51FC-4526-93C1-44AA8673C656}" dt="2024-03-19T18:26:21.453" v="871" actId="404"/>
        <pc:sldMkLst>
          <pc:docMk/>
          <pc:sldMk cId="3858036389" sldId="294"/>
        </pc:sldMkLst>
      </pc:sldChg>
      <pc:sldChg chg="addSp delSp modSp add mod">
        <pc:chgData name="Brian Connolly" userId="3cc0afaf-3fd4-49d4-98eb-f7451fca2ae1" providerId="ADAL" clId="{29660C2E-51FC-4526-93C1-44AA8673C656}" dt="2024-03-19T18:18:29.384" v="827" actId="255"/>
        <pc:sldMkLst>
          <pc:docMk/>
          <pc:sldMk cId="3182785117" sldId="295"/>
        </pc:sldMkLst>
      </pc:sldChg>
      <pc:sldMasterChg chg="modSldLayout">
        <pc:chgData name="Brian Connolly" userId="3cc0afaf-3fd4-49d4-98eb-f7451fca2ae1" providerId="ADAL" clId="{29660C2E-51FC-4526-93C1-44AA8673C656}" dt="2024-03-19T17:47:56.281" v="9" actId="1076"/>
        <pc:sldMasterMkLst>
          <pc:docMk/>
          <pc:sldMasterMk cId="4131813110" sldId="2147483648"/>
        </pc:sldMasterMkLst>
        <pc:sldLayoutChg chg="addSp modSp mod">
          <pc:chgData name="Brian Connolly" userId="3cc0afaf-3fd4-49d4-98eb-f7451fca2ae1" providerId="ADAL" clId="{29660C2E-51FC-4526-93C1-44AA8673C656}" dt="2024-03-19T17:47:56.281" v="9" actId="1076"/>
          <pc:sldLayoutMkLst>
            <pc:docMk/>
            <pc:sldMasterMk cId="4131813110" sldId="2147483648"/>
            <pc:sldLayoutMk cId="836563147" sldId="2147483649"/>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D88C845-7246-407D-1934-022F03AF6E0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78334A9-F3EB-EC20-1CD2-715473F7AAF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F0FBF99-D6BD-4A5B-8804-F0ABF2AAEA87}" type="datetimeFigureOut">
              <a:rPr lang="en-US" smtClean="0"/>
              <a:t>7/3/2025</a:t>
            </a:fld>
            <a:endParaRPr lang="en-US"/>
          </a:p>
        </p:txBody>
      </p:sp>
      <p:sp>
        <p:nvSpPr>
          <p:cNvPr id="4" name="Footer Placeholder 3">
            <a:extLst>
              <a:ext uri="{FF2B5EF4-FFF2-40B4-BE49-F238E27FC236}">
                <a16:creationId xmlns:a16="http://schemas.microsoft.com/office/drawing/2014/main" id="{1BDEE8B0-D768-BCCD-5FC1-3808A235EFD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22455007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3BFF80-FAEE-440E-826B-5CC2D2B31D0E}" type="datetimeFigureOut">
              <a:rPr lang="en-US" smtClean="0"/>
              <a:t>7/3/2025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CF97C7-2C0D-4DC0-92D4-71B42A9A9F32}" type="slidenum">
              <a:rPr lang="en-US" smtClean="0"/>
              <a:t>‹#›</a:t>
            </a:fld>
            <a:endParaRPr lang="en-US"/>
          </a:p>
        </p:txBody>
      </p:sp>
    </p:spTree>
    <p:extLst>
      <p:ext uri="{BB962C8B-B14F-4D97-AF65-F5344CB8AC3E}">
        <p14:creationId xmlns:p14="http://schemas.microsoft.com/office/powerpoint/2010/main" val="2723295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365631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84E87CA-1A64-2644-7E72-40D785CA9F96}"/>
              </a:ext>
            </a:extLst>
          </p:cNvPr>
          <p:cNvSpPr txBox="1">
            <a:spLocks/>
          </p:cNvSpPr>
          <p:nvPr userDrawn="1"/>
        </p:nvSpPr>
        <p:spPr>
          <a:xfrm>
            <a:off x="838200" y="304005"/>
            <a:ext cx="10058400" cy="72390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b="1" kern="1200">
                <a:solidFill>
                  <a:schemeClr val="tx1"/>
                </a:solidFill>
                <a:latin typeface="+mj-lt"/>
                <a:ea typeface="+mj-ea"/>
                <a:cs typeface="+mj-cs"/>
              </a:defRPr>
            </a:lvl1pPr>
          </a:lstStyle>
          <a:p>
            <a:pPr algn="l"/>
            <a:endParaRPr lang="en-US" sz="4000"/>
          </a:p>
        </p:txBody>
      </p:sp>
      <p:sp>
        <p:nvSpPr>
          <p:cNvPr id="3" name="Footer Placeholder 4">
            <a:extLst>
              <a:ext uri="{FF2B5EF4-FFF2-40B4-BE49-F238E27FC236}">
                <a16:creationId xmlns:a16="http://schemas.microsoft.com/office/drawing/2014/main" id="{A4A1D383-26AE-6C85-7FDB-231EB0E4873D}"/>
              </a:ext>
            </a:extLst>
          </p:cNvPr>
          <p:cNvSpPr txBox="1">
            <a:spLocks/>
          </p:cNvSpPr>
          <p:nvPr userDrawn="1"/>
        </p:nvSpPr>
        <p:spPr>
          <a:xfrm>
            <a:off x="838201" y="6444045"/>
            <a:ext cx="10613064" cy="288000"/>
          </a:xfrm>
          <a:prstGeom prst="rect">
            <a:avLst/>
          </a:prstGeom>
        </p:spPr>
        <p:txBody>
          <a:bodyPr vert="horz" lIns="91440" tIns="45720" rIns="91440" bIns="45720" rtlCol="0" anchor="ctr"/>
          <a:lstStyle>
            <a:defPPr>
              <a:defRPr lang="en-US"/>
            </a:defPPr>
            <a:lvl1pPr marL="0" algn="l" defTabSz="914400" rtl="0" eaLnBrk="1" latinLnBrk="0" hangingPunct="1">
              <a:defRPr sz="1100" b="1" kern="1200">
                <a:solidFill>
                  <a:schemeClr val="tx1"/>
                </a:solidFill>
                <a:latin typeface="Verdana" panose="020B0604030504040204" pitchFamily="34" charset="0"/>
                <a:ea typeface="Verdana" panose="020B0604030504040204"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100" dirty="0">
                <a:solidFill>
                  <a:schemeClr val="bg1">
                    <a:lumMod val="65000"/>
                  </a:schemeClr>
                </a:solidFill>
              </a:rPr>
              <a:t>UN CPTM 2025 									         Slide </a:t>
            </a:r>
            <a:fld id="{60323EB4-2EFA-49D3-81CD-1A9035A87ED7}" type="slidenum">
              <a:rPr lang="en-US" sz="1100" smtClean="0">
                <a:solidFill>
                  <a:schemeClr val="bg1">
                    <a:lumMod val="65000"/>
                  </a:schemeClr>
                </a:solidFill>
              </a:rPr>
              <a:pPr algn="ctr"/>
              <a:t>‹#›</a:t>
            </a:fld>
            <a:endParaRPr lang="en-US" sz="1100" dirty="0">
              <a:solidFill>
                <a:schemeClr val="bg1">
                  <a:lumMod val="65000"/>
                </a:schemeClr>
              </a:solidFill>
            </a:endParaRPr>
          </a:p>
        </p:txBody>
      </p:sp>
      <p:pic>
        <p:nvPicPr>
          <p:cNvPr id="4" name="Picture 3" descr="A black background with a black square&#10;&#10;Description automatically generated with medium confidence">
            <a:extLst>
              <a:ext uri="{FF2B5EF4-FFF2-40B4-BE49-F238E27FC236}">
                <a16:creationId xmlns:a16="http://schemas.microsoft.com/office/drawing/2014/main" id="{84FAB238-97E2-011D-FE83-B7448618DAC3}"/>
              </a:ext>
            </a:extLst>
          </p:cNvPr>
          <p:cNvPicPr>
            <a:picLocks noChangeAspect="1" noChangeArrowheads="1"/>
          </p:cNvPicPr>
          <p:nvPr userDrawn="1"/>
        </p:nvPicPr>
        <p:blipFill>
          <a:blip r:embed="rId3">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0818451" y="125955"/>
            <a:ext cx="632813" cy="540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5EE45CC7-248F-CE72-C1A7-BAD1B256AA9A}"/>
              </a:ext>
            </a:extLst>
          </p:cNvPr>
          <p:cNvSpPr txBox="1"/>
          <p:nvPr userDrawn="1"/>
        </p:nvSpPr>
        <p:spPr>
          <a:xfrm>
            <a:off x="838200" y="257455"/>
            <a:ext cx="9980251" cy="261610"/>
          </a:xfrm>
          <a:prstGeom prst="rect">
            <a:avLst/>
          </a:prstGeom>
          <a:noFill/>
        </p:spPr>
        <p:txBody>
          <a:bodyPr wrap="square" rtlCol="0">
            <a:spAutoFit/>
          </a:bodyPr>
          <a:lstStyle/>
          <a:p>
            <a:pPr algn="r"/>
            <a:r>
              <a:rPr lang="en-US" sz="1100" b="1">
                <a:solidFill>
                  <a:schemeClr val="bg1">
                    <a:lumMod val="65000"/>
                  </a:schemeClr>
                </a:solidFill>
                <a:latin typeface="Verdana" panose="020B0604030504040204" pitchFamily="34" charset="0"/>
                <a:ea typeface="Verdana" panose="020B0604030504040204" pitchFamily="34" charset="0"/>
              </a:rPr>
              <a:t>2.2 Part 1 Implementing Peacebuilding Activities</a:t>
            </a:r>
            <a:endParaRPr lang="en-GB" sz="1100" b="1">
              <a:solidFill>
                <a:schemeClr val="bg1">
                  <a:lumMod val="65000"/>
                </a:schemeClr>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4131813110"/>
      </p:ext>
    </p:extLst>
  </p:cSld>
  <p:clrMap bg1="lt1" tx1="dk1" bg2="lt2" tx2="dk2" accent1="accent1" accent2="accent2" accent3="accent3" accent4="accent4" accent5="accent5" accent6="accent6" hlink="hlink" folHlink="folHlink"/>
  <p:sldLayoutIdLst>
    <p:sldLayoutId id="2147483649" r:id="rId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DCC0AD7-1B33-36E4-58AB-9EB3444F7CD7}"/>
              </a:ext>
            </a:extLst>
          </p:cNvPr>
          <p:cNvSpPr txBox="1"/>
          <p:nvPr/>
        </p:nvSpPr>
        <p:spPr>
          <a:xfrm>
            <a:off x="1524000" y="1720841"/>
            <a:ext cx="9144000" cy="3416320"/>
          </a:xfrm>
          <a:prstGeom prst="rect">
            <a:avLst/>
          </a:prstGeom>
          <a:noFill/>
        </p:spPr>
        <p:txBody>
          <a:bodyPr wrap="square" anchor="ctr">
            <a:spAutoFit/>
          </a:bodyPr>
          <a:lstStyle/>
          <a:p>
            <a:pPr marL="0" marR="0" algn="ctr">
              <a:spcBef>
                <a:spcPts val="600"/>
              </a:spcBef>
              <a:spcAft>
                <a:spcPts val="600"/>
              </a:spcAft>
            </a:pPr>
            <a:r>
              <a:rPr lang="en-US" sz="5400" b="1">
                <a:solidFill>
                  <a:srgbClr val="0055A5"/>
                </a:solidFill>
                <a:latin typeface="Verdana" panose="020B0604030504040204" pitchFamily="34" charset="0"/>
                <a:ea typeface="Verdana" panose="020B0604030504040204" pitchFamily="34" charset="0"/>
                <a:cs typeface="Aptos" panose="020B0004020202020204" pitchFamily="34" charset="0"/>
              </a:rPr>
              <a:t>2.2 Part 1 Implementing Peacebuilding Activities</a:t>
            </a:r>
            <a:endParaRPr lang="en-US" sz="7200">
              <a:solidFill>
                <a:srgbClr val="0055A5"/>
              </a:solidFill>
              <a:effectLst/>
              <a:latin typeface="Verdana" panose="020B0604030504040204" pitchFamily="34" charset="0"/>
              <a:ea typeface="Verdana" panose="020B0604030504040204" pitchFamily="34" charset="0"/>
              <a:cs typeface="Aptos" panose="020B0004020202020204" pitchFamily="34" charset="0"/>
            </a:endParaRPr>
          </a:p>
        </p:txBody>
      </p:sp>
    </p:spTree>
    <p:extLst>
      <p:ext uri="{BB962C8B-B14F-4D97-AF65-F5344CB8AC3E}">
        <p14:creationId xmlns:p14="http://schemas.microsoft.com/office/powerpoint/2010/main" val="40816733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B5CCB74-F4EA-1D37-7A3A-87B6D7C8578E}"/>
              </a:ext>
            </a:extLst>
          </p:cNvPr>
          <p:cNvSpPr txBox="1"/>
          <p:nvPr/>
        </p:nvSpPr>
        <p:spPr>
          <a:xfrm>
            <a:off x="1245108" y="725910"/>
            <a:ext cx="9701783"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Explosive Hazards – Improvised Explosive Devices</a:t>
            </a:r>
            <a:endParaRPr lang="en-GB" sz="2000" b="1">
              <a:solidFill>
                <a:srgbClr val="0055A5"/>
              </a:solidFill>
              <a:latin typeface="Verdana"/>
              <a:ea typeface="Verdana"/>
            </a:endParaRPr>
          </a:p>
        </p:txBody>
      </p:sp>
      <p:sp>
        <p:nvSpPr>
          <p:cNvPr id="4" name="TextBox 3">
            <a:extLst>
              <a:ext uri="{FF2B5EF4-FFF2-40B4-BE49-F238E27FC236}">
                <a16:creationId xmlns:a16="http://schemas.microsoft.com/office/drawing/2014/main" id="{538964D9-27CA-08F5-9663-36E0804A1769}"/>
              </a:ext>
            </a:extLst>
          </p:cNvPr>
          <p:cNvSpPr txBox="1"/>
          <p:nvPr/>
        </p:nvSpPr>
        <p:spPr>
          <a:xfrm>
            <a:off x="1596000" y="1442336"/>
            <a:ext cx="9000000"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Bef>
                <a:spcPts val="600"/>
              </a:spcBef>
              <a:spcAft>
                <a:spcPts val="600"/>
              </a:spcAft>
              <a:buFont typeface="Arial" panose="020B0604020202020204" pitchFamily="34" charset="0"/>
              <a:buChar char="•"/>
            </a:pPr>
            <a:r>
              <a:rPr lang="en-US" sz="2000">
                <a:latin typeface="Verdana" panose="020B0604030504040204" pitchFamily="34" charset="0"/>
                <a:ea typeface="Verdana" panose="020B0604030504040204" pitchFamily="34" charset="0"/>
              </a:rPr>
              <a:t>Made by user rather than factories</a:t>
            </a:r>
          </a:p>
          <a:p>
            <a:pPr marL="285750" indent="-285750">
              <a:spcBef>
                <a:spcPts val="600"/>
              </a:spcBef>
              <a:spcAft>
                <a:spcPts val="600"/>
              </a:spcAft>
              <a:buFont typeface="Arial" panose="020B0604020202020204" pitchFamily="34" charset="0"/>
              <a:buChar char="•"/>
            </a:pPr>
            <a:r>
              <a:rPr lang="en-US" sz="2000">
                <a:latin typeface="Verdana" panose="020B0604030504040204" pitchFamily="34" charset="0"/>
                <a:ea typeface="Verdana" panose="020B0604030504040204" pitchFamily="34" charset="0"/>
              </a:rPr>
              <a:t>Often designed to attack EOD personnel</a:t>
            </a:r>
          </a:p>
          <a:p>
            <a:pPr marL="285750" indent="-285750">
              <a:spcBef>
                <a:spcPts val="600"/>
              </a:spcBef>
              <a:spcAft>
                <a:spcPts val="600"/>
              </a:spcAft>
              <a:buFont typeface="Arial" panose="020B0604020202020204" pitchFamily="34" charset="0"/>
              <a:buChar char="•"/>
            </a:pPr>
            <a:r>
              <a:rPr lang="en-US" sz="2000">
                <a:latin typeface="Verdana" panose="020B0604030504040204" pitchFamily="34" charset="0"/>
                <a:ea typeface="Verdana" panose="020B0604030504040204" pitchFamily="34" charset="0"/>
              </a:rPr>
              <a:t>Often boobytrapped</a:t>
            </a:r>
          </a:p>
          <a:p>
            <a:pPr marL="285750" indent="-285750">
              <a:spcBef>
                <a:spcPts val="600"/>
              </a:spcBef>
              <a:spcAft>
                <a:spcPts val="600"/>
              </a:spcAft>
              <a:buFont typeface="Arial" panose="020B0604020202020204" pitchFamily="34" charset="0"/>
              <a:buChar char="•"/>
            </a:pPr>
            <a:r>
              <a:rPr lang="en-US" sz="2000">
                <a:latin typeface="Verdana" panose="020B0604030504040204" pitchFamily="34" charset="0"/>
                <a:ea typeface="Verdana" panose="020B0604030504040204" pitchFamily="34" charset="0"/>
              </a:rPr>
              <a:t>Extremely unpredictable</a:t>
            </a:r>
          </a:p>
          <a:p>
            <a:pPr marL="285750" indent="-285750">
              <a:spcBef>
                <a:spcPts val="600"/>
              </a:spcBef>
              <a:spcAft>
                <a:spcPts val="600"/>
              </a:spcAft>
              <a:buFont typeface="Arial" panose="020B0604020202020204" pitchFamily="34" charset="0"/>
              <a:buChar char="•"/>
            </a:pPr>
            <a:r>
              <a:rPr lang="en-US" sz="2000">
                <a:latin typeface="Verdana" panose="020B0604030504040204" pitchFamily="34" charset="0"/>
                <a:ea typeface="Verdana" panose="020B0604030504040204" pitchFamily="34" charset="0"/>
              </a:rPr>
              <a:t>Can be made using ERW</a:t>
            </a:r>
            <a:endParaRPr lang="en-GB" sz="2000">
              <a:latin typeface="Verdana" panose="020B0604030504040204" pitchFamily="34" charset="0"/>
              <a:ea typeface="Verdana" panose="020B0604030504040204" pitchFamily="34" charset="0"/>
            </a:endParaRPr>
          </a:p>
        </p:txBody>
      </p:sp>
      <p:pic>
        <p:nvPicPr>
          <p:cNvPr id="1026" name="Picture 2" descr="LAF and UNIFIL joint IED training | UNIFIL">
            <a:extLst>
              <a:ext uri="{FF2B5EF4-FFF2-40B4-BE49-F238E27FC236}">
                <a16:creationId xmlns:a16="http://schemas.microsoft.com/office/drawing/2014/main" id="{1FD18DEE-A48B-CD8F-C90F-432DC71AA298}"/>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35000"/>
                    </a14:imgEffect>
                  </a14:imgLayer>
                </a14:imgProps>
              </a:ext>
              <a:ext uri="{28A0092B-C50C-407E-A947-70E740481C1C}">
                <a14:useLocalDpi xmlns:a14="http://schemas.microsoft.com/office/drawing/2010/main" val="0"/>
              </a:ext>
            </a:extLst>
          </a:blip>
          <a:srcRect/>
          <a:stretch>
            <a:fillRect/>
          </a:stretch>
        </p:blipFill>
        <p:spPr bwMode="auto">
          <a:xfrm>
            <a:off x="5769203" y="2954550"/>
            <a:ext cx="5486400" cy="31775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1602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D12D5EC-F5B3-42FB-F06B-7BC7B248E634}"/>
              </a:ext>
            </a:extLst>
          </p:cNvPr>
          <p:cNvSpPr txBox="1"/>
          <p:nvPr/>
        </p:nvSpPr>
        <p:spPr>
          <a:xfrm>
            <a:off x="1245108" y="696414"/>
            <a:ext cx="9701783"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Effects of Mines and other Explosive Hazards</a:t>
            </a:r>
            <a:endParaRPr lang="en-GB" sz="2000" b="1">
              <a:solidFill>
                <a:srgbClr val="0055A5"/>
              </a:solidFill>
              <a:latin typeface="Verdana"/>
              <a:ea typeface="Verdana"/>
            </a:endParaRPr>
          </a:p>
        </p:txBody>
      </p:sp>
      <p:sp>
        <p:nvSpPr>
          <p:cNvPr id="4" name="TextBox 3">
            <a:extLst>
              <a:ext uri="{FF2B5EF4-FFF2-40B4-BE49-F238E27FC236}">
                <a16:creationId xmlns:a16="http://schemas.microsoft.com/office/drawing/2014/main" id="{996DD724-AF04-C320-1520-BEB946DB421D}"/>
              </a:ext>
            </a:extLst>
          </p:cNvPr>
          <p:cNvSpPr txBox="1"/>
          <p:nvPr/>
        </p:nvSpPr>
        <p:spPr>
          <a:xfrm>
            <a:off x="1598645" y="1438354"/>
            <a:ext cx="9000000" cy="42473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2000" b="1">
                <a:latin typeface="Verdana" panose="020B0604030504040204" pitchFamily="34" charset="0"/>
                <a:ea typeface="Verdana" panose="020B0604030504040204" pitchFamily="34" charset="0"/>
              </a:rPr>
              <a:t>Landmines and other explosive hazards have wide-ranging negative impact:</a:t>
            </a:r>
          </a:p>
          <a:p>
            <a:pPr marL="342900" marR="0" lvl="0" indent="-342900">
              <a:spcBef>
                <a:spcPts val="600"/>
              </a:spcBef>
              <a:spcAft>
                <a:spcPts val="600"/>
              </a:spcAft>
              <a:buFont typeface="Symbol" panose="05050102010706020507" pitchFamily="18" charset="2"/>
              <a:buChar char=""/>
            </a:pPr>
            <a:r>
              <a:rPr lang="en-GB" sz="2000">
                <a:solidFill>
                  <a:srgbClr val="000000"/>
                </a:solidFill>
                <a:effectLst/>
                <a:latin typeface="Verdana" panose="020B0604030504040204" pitchFamily="34" charset="0"/>
                <a:ea typeface="Calibri" panose="020F0502020204030204" pitchFamily="34" charset="0"/>
                <a:cs typeface="Arial" panose="020B0604020202020204" pitchFamily="34" charset="0"/>
              </a:rPr>
              <a:t>Kill or injure people – including civilians</a:t>
            </a:r>
          </a:p>
          <a:p>
            <a:pPr marL="342900" marR="0" lvl="0" indent="-342900">
              <a:spcBef>
                <a:spcPts val="600"/>
              </a:spcBef>
              <a:spcAft>
                <a:spcPts val="600"/>
              </a:spcAft>
              <a:buFont typeface="Symbol" panose="05050102010706020507" pitchFamily="18" charset="2"/>
              <a:buChar char=""/>
            </a:pPr>
            <a:r>
              <a:rPr lang="en-GB" sz="2000">
                <a:solidFill>
                  <a:srgbClr val="000000"/>
                </a:solidFill>
                <a:effectLst/>
                <a:latin typeface="Verdana" panose="020B0604030504040204" pitchFamily="34" charset="0"/>
                <a:ea typeface="Calibri" panose="020F0502020204030204" pitchFamily="34" charset="0"/>
                <a:cs typeface="Arial" panose="020B0604020202020204" pitchFamily="34" charset="0"/>
              </a:rPr>
              <a:t>Destroy or damage vehicles and other property and close roads</a:t>
            </a:r>
          </a:p>
          <a:p>
            <a:pPr marL="342900" marR="0" lvl="0" indent="-342900">
              <a:spcBef>
                <a:spcPts val="600"/>
              </a:spcBef>
              <a:spcAft>
                <a:spcPts val="600"/>
              </a:spcAft>
              <a:buFont typeface="Symbol" panose="05050102010706020507" pitchFamily="18" charset="2"/>
              <a:buChar char=""/>
            </a:pPr>
            <a:r>
              <a:rPr lang="en-GB" sz="2000">
                <a:solidFill>
                  <a:srgbClr val="000000"/>
                </a:solidFill>
                <a:effectLst/>
                <a:latin typeface="Verdana" panose="020B0604030504040204" pitchFamily="34" charset="0"/>
                <a:ea typeface="Calibri" panose="020F0502020204030204" pitchFamily="34" charset="0"/>
                <a:cs typeface="Arial" panose="020B0604020202020204" pitchFamily="34" charset="0"/>
              </a:rPr>
              <a:t>Block safe deployment of peacekeeping personnel </a:t>
            </a:r>
          </a:p>
          <a:p>
            <a:pPr marL="342900" marR="0" lvl="0" indent="-342900">
              <a:spcBef>
                <a:spcPts val="600"/>
              </a:spcBef>
              <a:spcAft>
                <a:spcPts val="600"/>
              </a:spcAft>
              <a:buFont typeface="Symbol" panose="05050102010706020507" pitchFamily="18" charset="2"/>
              <a:buChar char=""/>
            </a:pPr>
            <a:r>
              <a:rPr lang="en-GB" sz="2000">
                <a:solidFill>
                  <a:srgbClr val="000000"/>
                </a:solidFill>
                <a:effectLst/>
                <a:latin typeface="Verdana" panose="020B0604030504040204" pitchFamily="34" charset="0"/>
                <a:ea typeface="Calibri" panose="020F0502020204030204" pitchFamily="34" charset="0"/>
                <a:cs typeface="Arial" panose="020B0604020202020204" pitchFamily="34" charset="0"/>
              </a:rPr>
              <a:t>Interfere with safe delivery of humanitarian assistance</a:t>
            </a:r>
          </a:p>
          <a:p>
            <a:pPr marL="342900" marR="0" lvl="0" indent="-342900">
              <a:spcBef>
                <a:spcPts val="600"/>
              </a:spcBef>
              <a:spcAft>
                <a:spcPts val="600"/>
              </a:spcAft>
              <a:buFont typeface="Symbol" panose="05050102010706020507" pitchFamily="18" charset="2"/>
              <a:buChar char=""/>
            </a:pPr>
            <a:r>
              <a:rPr lang="en-GB" sz="2000">
                <a:solidFill>
                  <a:srgbClr val="000000"/>
                </a:solidFill>
                <a:effectLst/>
                <a:latin typeface="Verdana" panose="020B0604030504040204" pitchFamily="34" charset="0"/>
                <a:ea typeface="Calibri" panose="020F0502020204030204" pitchFamily="34" charset="0"/>
                <a:cs typeface="Arial" panose="020B0604020202020204" pitchFamily="34" charset="0"/>
              </a:rPr>
              <a:t>Prevent civilians from returning home and back to normal life</a:t>
            </a:r>
          </a:p>
          <a:p>
            <a:pPr marL="342900" indent="-342900">
              <a:spcBef>
                <a:spcPts val="600"/>
              </a:spcBef>
              <a:spcAft>
                <a:spcPts val="600"/>
              </a:spcAft>
              <a:buFont typeface="Symbol" panose="05050102010706020507" pitchFamily="18" charset="2"/>
              <a:buChar char=""/>
            </a:pPr>
            <a:r>
              <a:rPr lang="en-GB" sz="2000">
                <a:solidFill>
                  <a:srgbClr val="000000"/>
                </a:solidFill>
                <a:latin typeface="Verdana"/>
                <a:ea typeface="Calibri"/>
                <a:cs typeface="Arial"/>
              </a:rPr>
              <a:t>Stop people from earning money to live</a:t>
            </a:r>
            <a:endParaRPr lang="en-GB" sz="2000">
              <a:solidFill>
                <a:srgbClr val="000000"/>
              </a:solidFill>
              <a:effectLst/>
              <a:latin typeface="Verdana" panose="020B0604030504040204" pitchFamily="34" charset="0"/>
              <a:ea typeface="Calibri" panose="020F0502020204030204" pitchFamily="34" charset="0"/>
              <a:cs typeface="Arial" panose="020B0604020202020204" pitchFamily="34" charset="0"/>
            </a:endParaRPr>
          </a:p>
          <a:p>
            <a:pPr marL="342900" indent="-342900">
              <a:spcBef>
                <a:spcPts val="600"/>
              </a:spcBef>
              <a:spcAft>
                <a:spcPts val="600"/>
              </a:spcAft>
              <a:buFont typeface="Symbol" panose="05050102010706020507" pitchFamily="18" charset="2"/>
              <a:buChar char=""/>
            </a:pPr>
            <a:r>
              <a:rPr lang="en-GB" sz="2000">
                <a:solidFill>
                  <a:srgbClr val="000000"/>
                </a:solidFill>
                <a:latin typeface="Verdana"/>
                <a:ea typeface="Calibri"/>
                <a:cs typeface="Arial"/>
              </a:rPr>
              <a:t>Make reconstruction</a:t>
            </a:r>
            <a:r>
              <a:rPr lang="en-GB" sz="2000">
                <a:solidFill>
                  <a:srgbClr val="000000"/>
                </a:solidFill>
                <a:effectLst/>
                <a:latin typeface="Verdana"/>
                <a:ea typeface="Calibri"/>
                <a:cs typeface="Arial"/>
              </a:rPr>
              <a:t> after </a:t>
            </a:r>
            <a:r>
              <a:rPr lang="en-GB" sz="2000">
                <a:solidFill>
                  <a:srgbClr val="000000"/>
                </a:solidFill>
                <a:latin typeface="Verdana"/>
                <a:ea typeface="Calibri"/>
                <a:cs typeface="Arial"/>
              </a:rPr>
              <a:t>war</a:t>
            </a:r>
            <a:r>
              <a:rPr lang="en-GB" sz="2000">
                <a:solidFill>
                  <a:srgbClr val="000000"/>
                </a:solidFill>
                <a:effectLst/>
                <a:latin typeface="Verdana"/>
                <a:ea typeface="Calibri"/>
                <a:cs typeface="Arial"/>
              </a:rPr>
              <a:t> </a:t>
            </a:r>
            <a:r>
              <a:rPr lang="en-GB" sz="2000">
                <a:solidFill>
                  <a:srgbClr val="000000"/>
                </a:solidFill>
                <a:latin typeface="Verdana"/>
                <a:ea typeface="Calibri"/>
                <a:cs typeface="Arial"/>
              </a:rPr>
              <a:t>and </a:t>
            </a:r>
            <a:r>
              <a:rPr lang="en-GB" sz="2000">
                <a:solidFill>
                  <a:srgbClr val="000000"/>
                </a:solidFill>
                <a:effectLst/>
                <a:latin typeface="Verdana"/>
                <a:ea typeface="Calibri"/>
                <a:cs typeface="Arial"/>
              </a:rPr>
              <a:t>economic and social development </a:t>
            </a:r>
            <a:r>
              <a:rPr lang="en-GB" sz="2000">
                <a:solidFill>
                  <a:srgbClr val="000000"/>
                </a:solidFill>
                <a:latin typeface="Verdana"/>
                <a:ea typeface="Calibri"/>
                <a:cs typeface="Arial"/>
              </a:rPr>
              <a:t>much more difficult</a:t>
            </a:r>
            <a:endParaRPr lang="en-GB" sz="2000">
              <a:solidFill>
                <a:srgbClr val="000000"/>
              </a:solidFill>
              <a:effectLst/>
              <a:latin typeface="Verdana"/>
              <a:ea typeface="Calibri"/>
              <a:cs typeface="Arial"/>
            </a:endParaRPr>
          </a:p>
        </p:txBody>
      </p:sp>
    </p:spTree>
    <p:extLst>
      <p:ext uri="{BB962C8B-B14F-4D97-AF65-F5344CB8AC3E}">
        <p14:creationId xmlns:p14="http://schemas.microsoft.com/office/powerpoint/2010/main" val="25891026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D12D5EC-F5B3-42FB-F06B-7BC7B248E634}"/>
              </a:ext>
            </a:extLst>
          </p:cNvPr>
          <p:cNvSpPr txBox="1"/>
          <p:nvPr/>
        </p:nvSpPr>
        <p:spPr>
          <a:xfrm>
            <a:off x="1245108" y="725910"/>
            <a:ext cx="9701783"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Advice to Peacekeepers about Explosive Hazards</a:t>
            </a:r>
            <a:endParaRPr lang="en-GB" sz="2000" b="1">
              <a:solidFill>
                <a:srgbClr val="0055A5"/>
              </a:solidFill>
              <a:latin typeface="Verdana"/>
              <a:ea typeface="Verdana"/>
            </a:endParaRPr>
          </a:p>
        </p:txBody>
      </p:sp>
      <p:sp>
        <p:nvSpPr>
          <p:cNvPr id="4" name="TextBox 3">
            <a:extLst>
              <a:ext uri="{FF2B5EF4-FFF2-40B4-BE49-F238E27FC236}">
                <a16:creationId xmlns:a16="http://schemas.microsoft.com/office/drawing/2014/main" id="{996DD724-AF04-C320-1520-BEB946DB421D}"/>
              </a:ext>
            </a:extLst>
          </p:cNvPr>
          <p:cNvSpPr txBox="1"/>
          <p:nvPr/>
        </p:nvSpPr>
        <p:spPr>
          <a:xfrm>
            <a:off x="1598645" y="1438354"/>
            <a:ext cx="9000000" cy="393954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2000" b="1">
                <a:latin typeface="Verdana"/>
                <a:ea typeface="Verdana"/>
              </a:rPr>
              <a:t>If you or someone else stray into a minefield or EO contaminated area:</a:t>
            </a:r>
          </a:p>
          <a:p>
            <a:pPr marL="342900" indent="-342900">
              <a:spcBef>
                <a:spcPts val="600"/>
              </a:spcBef>
              <a:spcAft>
                <a:spcPts val="600"/>
              </a:spcAft>
              <a:buFont typeface="Arial" panose="020B0604020202020204" pitchFamily="34" charset="0"/>
              <a:buChar char="•"/>
            </a:pPr>
            <a:r>
              <a:rPr lang="en-US" sz="2000" b="1">
                <a:solidFill>
                  <a:srgbClr val="FF0000"/>
                </a:solidFill>
                <a:latin typeface="Verdana"/>
                <a:ea typeface="Verdana"/>
              </a:rPr>
              <a:t>Stop</a:t>
            </a:r>
            <a:r>
              <a:rPr lang="en-US" sz="2000" b="1">
                <a:latin typeface="Verdana"/>
                <a:ea typeface="Verdana"/>
              </a:rPr>
              <a:t> </a:t>
            </a:r>
            <a:r>
              <a:rPr lang="en-US" sz="2000">
                <a:latin typeface="Verdana"/>
                <a:ea typeface="Verdana"/>
              </a:rPr>
              <a:t>all movement immediately</a:t>
            </a:r>
          </a:p>
          <a:p>
            <a:pPr marL="342900" indent="-342900">
              <a:spcBef>
                <a:spcPts val="600"/>
              </a:spcBef>
              <a:spcAft>
                <a:spcPts val="600"/>
              </a:spcAft>
              <a:buFont typeface="Arial" panose="020B0604020202020204" pitchFamily="34" charset="0"/>
              <a:buChar char="•"/>
            </a:pPr>
            <a:r>
              <a:rPr lang="en-US" sz="2000" b="1">
                <a:solidFill>
                  <a:srgbClr val="FF0000"/>
                </a:solidFill>
                <a:latin typeface="Verdana"/>
                <a:ea typeface="Verdana"/>
              </a:rPr>
              <a:t>Warn</a:t>
            </a:r>
            <a:r>
              <a:rPr lang="en-US" sz="2000" b="1">
                <a:latin typeface="Verdana"/>
                <a:ea typeface="Verdana"/>
              </a:rPr>
              <a:t> </a:t>
            </a:r>
            <a:r>
              <a:rPr lang="en-US" sz="2000">
                <a:latin typeface="Verdana"/>
                <a:ea typeface="Verdana"/>
              </a:rPr>
              <a:t>all personnel in the area</a:t>
            </a:r>
          </a:p>
          <a:p>
            <a:pPr marL="342900" indent="-342900">
              <a:spcBef>
                <a:spcPts val="600"/>
              </a:spcBef>
              <a:spcAft>
                <a:spcPts val="600"/>
              </a:spcAft>
              <a:buFont typeface="Arial" panose="020B0604020202020204" pitchFamily="34" charset="0"/>
              <a:buChar char="•"/>
            </a:pPr>
            <a:r>
              <a:rPr lang="en-US" sz="2000" b="1">
                <a:solidFill>
                  <a:srgbClr val="FF0000"/>
                </a:solidFill>
                <a:latin typeface="Verdana"/>
                <a:ea typeface="Verdana"/>
              </a:rPr>
              <a:t>Call</a:t>
            </a:r>
            <a:r>
              <a:rPr lang="en-US" sz="2000" b="1">
                <a:latin typeface="Verdana"/>
                <a:ea typeface="Verdana"/>
              </a:rPr>
              <a:t> </a:t>
            </a:r>
            <a:r>
              <a:rPr lang="en-US" sz="2000">
                <a:latin typeface="Verdana"/>
                <a:ea typeface="Verdana"/>
              </a:rPr>
              <a:t>for specialist assistance or advice</a:t>
            </a:r>
          </a:p>
          <a:p>
            <a:pPr marL="342900" indent="-342900">
              <a:spcBef>
                <a:spcPts val="600"/>
              </a:spcBef>
              <a:spcAft>
                <a:spcPts val="600"/>
              </a:spcAft>
              <a:buFont typeface="Arial" panose="020B0604020202020204" pitchFamily="34" charset="0"/>
              <a:buChar char="•"/>
            </a:pPr>
            <a:r>
              <a:rPr lang="en-US" sz="2000">
                <a:latin typeface="Verdana" panose="020B0604030504040204" pitchFamily="34" charset="0"/>
                <a:ea typeface="Verdana" panose="020B0604030504040204" pitchFamily="34" charset="0"/>
              </a:rPr>
              <a:t>Evaluate the situation and do not move from your position</a:t>
            </a:r>
          </a:p>
          <a:p>
            <a:pPr>
              <a:spcBef>
                <a:spcPts val="600"/>
              </a:spcBef>
              <a:spcAft>
                <a:spcPts val="600"/>
              </a:spcAft>
            </a:pPr>
            <a:endParaRPr lang="en-US" sz="2000">
              <a:latin typeface="Verdana" panose="020B0604030504040204" pitchFamily="34" charset="0"/>
              <a:ea typeface="Verdana" panose="020B0604030504040204" pitchFamily="34" charset="0"/>
            </a:endParaRPr>
          </a:p>
          <a:p>
            <a:pPr>
              <a:spcBef>
                <a:spcPts val="600"/>
              </a:spcBef>
              <a:spcAft>
                <a:spcPts val="600"/>
              </a:spcAft>
            </a:pPr>
            <a:r>
              <a:rPr lang="en-US" sz="2000" b="1">
                <a:latin typeface="Verdana"/>
                <a:ea typeface="Verdana"/>
              </a:rPr>
              <a:t>Mines explode the moment they are disturbed</a:t>
            </a:r>
            <a:endParaRPr lang="en-US" sz="2000" b="1">
              <a:latin typeface="Verdana" panose="020B0604030504040204" pitchFamily="34" charset="0"/>
              <a:ea typeface="Verdana" panose="020B0604030504040204" pitchFamily="34" charset="0"/>
            </a:endParaRPr>
          </a:p>
          <a:p>
            <a:pPr marL="342900" indent="-342900">
              <a:spcBef>
                <a:spcPts val="600"/>
              </a:spcBef>
              <a:spcAft>
                <a:spcPts val="600"/>
              </a:spcAft>
              <a:buFont typeface="Arial" panose="020B0604020202020204" pitchFamily="34" charset="0"/>
              <a:buChar char="•"/>
            </a:pPr>
            <a:r>
              <a:rPr lang="en-US" sz="2000">
                <a:latin typeface="Verdana"/>
                <a:ea typeface="Verdana"/>
              </a:rPr>
              <a:t>They are designed to kill and to cause devastating injuries</a:t>
            </a:r>
          </a:p>
        </p:txBody>
      </p:sp>
    </p:spTree>
    <p:extLst>
      <p:ext uri="{BB962C8B-B14F-4D97-AF65-F5344CB8AC3E}">
        <p14:creationId xmlns:p14="http://schemas.microsoft.com/office/powerpoint/2010/main" val="4992807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F88B4F9-DC87-57E1-5471-09A355F7E18D}"/>
              </a:ext>
            </a:extLst>
          </p:cNvPr>
          <p:cNvSpPr txBox="1"/>
          <p:nvPr/>
        </p:nvSpPr>
        <p:spPr>
          <a:xfrm>
            <a:off x="964692" y="725910"/>
            <a:ext cx="9701783"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Disarmament, Demobilization and Reintegration (DDR)</a:t>
            </a:r>
            <a:endParaRPr lang="en-GB" sz="2000" b="1">
              <a:solidFill>
                <a:srgbClr val="0055A5"/>
              </a:solidFill>
              <a:latin typeface="Verdana"/>
              <a:ea typeface="Verdana"/>
            </a:endParaRPr>
          </a:p>
        </p:txBody>
      </p:sp>
      <p:sp>
        <p:nvSpPr>
          <p:cNvPr id="4" name="TextBox 3">
            <a:extLst>
              <a:ext uri="{FF2B5EF4-FFF2-40B4-BE49-F238E27FC236}">
                <a16:creationId xmlns:a16="http://schemas.microsoft.com/office/drawing/2014/main" id="{DA484850-AABD-5970-593C-4DE54B4F4C27}"/>
              </a:ext>
            </a:extLst>
          </p:cNvPr>
          <p:cNvSpPr txBox="1"/>
          <p:nvPr/>
        </p:nvSpPr>
        <p:spPr>
          <a:xfrm>
            <a:off x="1598645" y="1438354"/>
            <a:ext cx="9000000" cy="31700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en-US" sz="2000">
                <a:latin typeface="Verdana" panose="020B0604030504040204" pitchFamily="34" charset="0"/>
                <a:ea typeface="Verdana" panose="020B0604030504040204" pitchFamily="34" charset="0"/>
              </a:rPr>
              <a:t>Voluntary process through which members of armed groups are supported to: </a:t>
            </a:r>
          </a:p>
          <a:p>
            <a:pPr marL="914400" lvl="1" indent="-457200">
              <a:spcBef>
                <a:spcPts val="600"/>
              </a:spcBef>
              <a:spcAft>
                <a:spcPts val="600"/>
              </a:spcAft>
              <a:buFont typeface="Verdana" panose="020B0604030504040204" pitchFamily="34" charset="0"/>
              <a:buChar char="–"/>
            </a:pPr>
            <a:r>
              <a:rPr lang="en-US" sz="2000">
                <a:latin typeface="Verdana" panose="020B0604030504040204" pitchFamily="34" charset="0"/>
                <a:ea typeface="Verdana" panose="020B0604030504040204" pitchFamily="34" charset="0"/>
              </a:rPr>
              <a:t>Lay down weapons</a:t>
            </a:r>
          </a:p>
          <a:p>
            <a:pPr marL="914400" lvl="1" indent="-457200">
              <a:spcBef>
                <a:spcPts val="600"/>
              </a:spcBef>
              <a:spcAft>
                <a:spcPts val="600"/>
              </a:spcAft>
              <a:buFont typeface="Verdana" panose="020B0604030504040204" pitchFamily="34" charset="0"/>
              <a:buChar char="–"/>
            </a:pPr>
            <a:r>
              <a:rPr lang="en-US" sz="2000">
                <a:latin typeface="Verdana" panose="020B0604030504040204" pitchFamily="34" charset="0"/>
                <a:ea typeface="Verdana" panose="020B0604030504040204" pitchFamily="34" charset="0"/>
              </a:rPr>
              <a:t>Return to civilian life</a:t>
            </a:r>
          </a:p>
          <a:p>
            <a:pPr marL="342900" indent="-342900">
              <a:spcBef>
                <a:spcPts val="600"/>
              </a:spcBef>
              <a:spcAft>
                <a:spcPts val="600"/>
              </a:spcAft>
              <a:buFont typeface="Arial" panose="020B0604020202020204" pitchFamily="34" charset="0"/>
              <a:buChar char="•"/>
            </a:pPr>
            <a:r>
              <a:rPr lang="en-US" sz="2000">
                <a:latin typeface="Verdana"/>
                <a:ea typeface="Verdana"/>
              </a:rPr>
              <a:t>Part of a multidimensional approach, contributing to conflict prevention, conflict resolution, peacebuilding and development</a:t>
            </a:r>
          </a:p>
          <a:p>
            <a:pPr marL="342900" indent="-342900">
              <a:spcBef>
                <a:spcPts val="600"/>
              </a:spcBef>
              <a:spcAft>
                <a:spcPts val="600"/>
              </a:spcAft>
              <a:buFont typeface="Arial" panose="020B0604020202020204" pitchFamily="34" charset="0"/>
              <a:buChar char="•"/>
            </a:pPr>
            <a:r>
              <a:rPr lang="en-US" sz="2000">
                <a:latin typeface="Verdana"/>
                <a:ea typeface="Calibri"/>
                <a:cs typeface="Arial"/>
              </a:rPr>
              <a:t>H</a:t>
            </a:r>
            <a:r>
              <a:rPr lang="en-US" sz="2000">
                <a:effectLst/>
                <a:latin typeface="Verdana"/>
                <a:ea typeface="Calibri"/>
                <a:cs typeface="Arial"/>
              </a:rPr>
              <a:t>elps create a secure and stable environment in which recovery can begin</a:t>
            </a:r>
            <a:endParaRPr lang="en-US" sz="2000">
              <a:latin typeface="Verdana"/>
              <a:ea typeface="Calibri"/>
              <a:cs typeface="Arial"/>
            </a:endParaRPr>
          </a:p>
        </p:txBody>
      </p:sp>
    </p:spTree>
    <p:extLst>
      <p:ext uri="{BB962C8B-B14F-4D97-AF65-F5344CB8AC3E}">
        <p14:creationId xmlns:p14="http://schemas.microsoft.com/office/powerpoint/2010/main" val="31047750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37DAE5E6-C0CD-8D0D-5746-A7778272FE0B}"/>
              </a:ext>
            </a:extLst>
          </p:cNvPr>
          <p:cNvSpPr txBox="1"/>
          <p:nvPr/>
        </p:nvSpPr>
        <p:spPr>
          <a:xfrm>
            <a:off x="1595999" y="1318210"/>
            <a:ext cx="9000000" cy="5016758"/>
          </a:xfrm>
          <a:prstGeom prst="rect">
            <a:avLst/>
          </a:prstGeom>
          <a:noFill/>
        </p:spPr>
        <p:txBody>
          <a:bodyPr wrap="square" lIns="91440" tIns="45720" rIns="91440" bIns="45720" rtlCol="0" anchor="t">
            <a:spAutoFit/>
          </a:bodyPr>
          <a:lstStyle/>
          <a:p>
            <a:pPr>
              <a:spcBef>
                <a:spcPts val="600"/>
              </a:spcBef>
              <a:spcAft>
                <a:spcPts val="600"/>
              </a:spcAft>
            </a:pPr>
            <a:r>
              <a:rPr lang="en-US" sz="2000" b="1" dirty="0">
                <a:latin typeface="Verdana" panose="020B0604030504040204" pitchFamily="34" charset="0"/>
                <a:ea typeface="Verdana" panose="020B0604030504040204" pitchFamily="34" charset="0"/>
              </a:rPr>
              <a:t>DDR Programme</a:t>
            </a:r>
          </a:p>
          <a:p>
            <a:pPr marL="342900" indent="-342900">
              <a:spcBef>
                <a:spcPts val="600"/>
              </a:spcBef>
              <a:spcAft>
                <a:spcPts val="600"/>
              </a:spcAft>
              <a:buFont typeface="Arial" panose="020B0604020202020204" pitchFamily="34" charset="0"/>
              <a:buChar char="•"/>
            </a:pPr>
            <a:r>
              <a:rPr lang="en-US" sz="2000" dirty="0">
                <a:latin typeface="Verdana"/>
                <a:ea typeface="Verdana"/>
              </a:rPr>
              <a:t>Can be implemented when the pre-conditions are in place</a:t>
            </a:r>
          </a:p>
          <a:p>
            <a:pPr lvl="1">
              <a:spcBef>
                <a:spcPts val="600"/>
              </a:spcBef>
              <a:spcAft>
                <a:spcPts val="600"/>
              </a:spcAft>
            </a:pPr>
            <a:r>
              <a:rPr lang="en-US" sz="2000" dirty="0">
                <a:latin typeface="Verdana" panose="020B0604030504040204" pitchFamily="34" charset="0"/>
                <a:ea typeface="Verdana" panose="020B0604030504040204" pitchFamily="34" charset="0"/>
              </a:rPr>
              <a:t>Pre-conditions: ceasefire or peace agreement, minimum security, willingness of the parties, trust in the process</a:t>
            </a:r>
            <a:endParaRPr lang="en-GB" sz="2000" dirty="0">
              <a:latin typeface="Verdana" panose="020B0604030504040204" pitchFamily="34" charset="0"/>
              <a:ea typeface="Verdana" panose="020B0604030504040204" pitchFamily="34" charset="0"/>
            </a:endParaRPr>
          </a:p>
          <a:p>
            <a:pPr>
              <a:spcBef>
                <a:spcPts val="600"/>
              </a:spcBef>
              <a:spcAft>
                <a:spcPts val="600"/>
              </a:spcAft>
            </a:pPr>
            <a:endParaRPr lang="en-GB" sz="500" b="1" dirty="0">
              <a:latin typeface="Verdana" panose="020B0604030504040204" pitchFamily="34" charset="0"/>
              <a:ea typeface="Verdana" panose="020B0604030504040204" pitchFamily="34" charset="0"/>
            </a:endParaRPr>
          </a:p>
          <a:p>
            <a:pPr>
              <a:spcBef>
                <a:spcPts val="600"/>
              </a:spcBef>
              <a:spcAft>
                <a:spcPts val="600"/>
              </a:spcAft>
            </a:pPr>
            <a:r>
              <a:rPr lang="en-GB" sz="2000" b="1" dirty="0">
                <a:latin typeface="Verdana" panose="020B0604030504040204" pitchFamily="34" charset="0"/>
                <a:ea typeface="Verdana" panose="020B0604030504040204" pitchFamily="34" charset="0"/>
              </a:rPr>
              <a:t>DDR-Related Tools</a:t>
            </a:r>
          </a:p>
          <a:p>
            <a:pPr marL="342900" indent="-342900">
              <a:spcBef>
                <a:spcPts val="600"/>
              </a:spcBef>
              <a:spcAft>
                <a:spcPts val="600"/>
              </a:spcAft>
              <a:buFont typeface="Arial" panose="020B0604020202020204" pitchFamily="34" charset="0"/>
              <a:buChar char="•"/>
            </a:pPr>
            <a:r>
              <a:rPr lang="en-US" sz="2000" dirty="0">
                <a:latin typeface="Verdana"/>
                <a:ea typeface="Verdana"/>
              </a:rPr>
              <a:t>Can be used when the preconditions for a DDR programme are present but also when they are absent</a:t>
            </a:r>
            <a:endParaRPr lang="en-GB" sz="2000" dirty="0">
              <a:latin typeface="Verdana"/>
              <a:ea typeface="Verdana"/>
            </a:endParaRPr>
          </a:p>
          <a:p>
            <a:pPr>
              <a:spcBef>
                <a:spcPts val="600"/>
              </a:spcBef>
              <a:spcAft>
                <a:spcPts val="600"/>
              </a:spcAft>
            </a:pPr>
            <a:endParaRPr lang="en-GB" sz="500" dirty="0">
              <a:latin typeface="Verdana" panose="020B0604030504040204" pitchFamily="34" charset="0"/>
              <a:ea typeface="Verdana" panose="020B0604030504040204" pitchFamily="34" charset="0"/>
            </a:endParaRPr>
          </a:p>
          <a:p>
            <a:pPr>
              <a:spcBef>
                <a:spcPts val="600"/>
              </a:spcBef>
              <a:spcAft>
                <a:spcPts val="600"/>
              </a:spcAft>
            </a:pPr>
            <a:r>
              <a:rPr lang="en-GB" sz="2000" b="1" dirty="0">
                <a:latin typeface="Verdana" panose="020B0604030504040204" pitchFamily="34" charset="0"/>
                <a:ea typeface="Verdana" panose="020B0604030504040204" pitchFamily="34" charset="0"/>
              </a:rPr>
              <a:t>Reintegration Support</a:t>
            </a:r>
          </a:p>
          <a:p>
            <a:pPr marL="342900" indent="-342900">
              <a:spcBef>
                <a:spcPts val="600"/>
              </a:spcBef>
              <a:spcAft>
                <a:spcPts val="600"/>
              </a:spcAft>
              <a:buFont typeface="Arial" panose="020B0604020202020204" pitchFamily="34" charset="0"/>
              <a:buChar char="•"/>
            </a:pPr>
            <a:r>
              <a:rPr lang="en-US" sz="2000" dirty="0">
                <a:latin typeface="Verdana"/>
                <a:ea typeface="Verdana"/>
              </a:rPr>
              <a:t>Can be provided when the preconditions for a full DDR programme do not exist</a:t>
            </a:r>
            <a:endParaRPr lang="en-GB" sz="2000" dirty="0">
              <a:latin typeface="Verdana"/>
              <a:ea typeface="Verdana"/>
            </a:endParaRPr>
          </a:p>
          <a:p>
            <a:pPr>
              <a:spcBef>
                <a:spcPts val="600"/>
              </a:spcBef>
              <a:spcAft>
                <a:spcPts val="600"/>
              </a:spcAft>
            </a:pPr>
            <a:endParaRPr lang="en-GB" sz="2000" dirty="0">
              <a:latin typeface="Verdana" panose="020B0604030504040204" pitchFamily="34" charset="0"/>
              <a:ea typeface="Verdana" panose="020B0604030504040204" pitchFamily="34" charset="0"/>
            </a:endParaRPr>
          </a:p>
        </p:txBody>
      </p:sp>
      <p:sp>
        <p:nvSpPr>
          <p:cNvPr id="2" name="TextBox 1">
            <a:extLst>
              <a:ext uri="{FF2B5EF4-FFF2-40B4-BE49-F238E27FC236}">
                <a16:creationId xmlns:a16="http://schemas.microsoft.com/office/drawing/2014/main" id="{E7204D34-3582-ABAA-0C34-686E0AAB03A1}"/>
              </a:ext>
            </a:extLst>
          </p:cNvPr>
          <p:cNvSpPr txBox="1"/>
          <p:nvPr/>
        </p:nvSpPr>
        <p:spPr>
          <a:xfrm>
            <a:off x="1245108" y="722783"/>
            <a:ext cx="9701783"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Integrated DDR Processes</a:t>
            </a:r>
            <a:endParaRPr lang="en-GB" sz="2000" b="1">
              <a:solidFill>
                <a:srgbClr val="0055A5"/>
              </a:solidFill>
              <a:latin typeface="Verdana"/>
              <a:ea typeface="Verdana"/>
            </a:endParaRPr>
          </a:p>
        </p:txBody>
      </p:sp>
    </p:spTree>
    <p:extLst>
      <p:ext uri="{BB962C8B-B14F-4D97-AF65-F5344CB8AC3E}">
        <p14:creationId xmlns:p14="http://schemas.microsoft.com/office/powerpoint/2010/main" val="18195174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411C856-4E8F-DDF3-0CDA-539118655746}"/>
              </a:ext>
            </a:extLst>
          </p:cNvPr>
          <p:cNvSpPr txBox="1"/>
          <p:nvPr/>
        </p:nvSpPr>
        <p:spPr>
          <a:xfrm>
            <a:off x="1245108" y="725910"/>
            <a:ext cx="9701783"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UN Peacekeeping Operations Support to DDR Processes</a:t>
            </a:r>
            <a:endParaRPr lang="en-GB" sz="2000" b="1">
              <a:solidFill>
                <a:srgbClr val="0055A5"/>
              </a:solidFill>
              <a:latin typeface="Verdana"/>
              <a:ea typeface="Verdana"/>
            </a:endParaRPr>
          </a:p>
        </p:txBody>
      </p:sp>
      <p:sp>
        <p:nvSpPr>
          <p:cNvPr id="4" name="TextBox 3">
            <a:extLst>
              <a:ext uri="{FF2B5EF4-FFF2-40B4-BE49-F238E27FC236}">
                <a16:creationId xmlns:a16="http://schemas.microsoft.com/office/drawing/2014/main" id="{3C67A0EA-5F51-7603-385B-0AB622A35E7B}"/>
              </a:ext>
            </a:extLst>
          </p:cNvPr>
          <p:cNvSpPr txBox="1"/>
          <p:nvPr/>
        </p:nvSpPr>
        <p:spPr>
          <a:xfrm>
            <a:off x="1598645" y="1438354"/>
            <a:ext cx="9000000" cy="270843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spcBef>
                <a:spcPts val="600"/>
              </a:spcBef>
              <a:spcAft>
                <a:spcPts val="600"/>
              </a:spcAft>
              <a:buFont typeface="Arial" panose="020B0604020202020204" pitchFamily="34" charset="0"/>
              <a:buChar char="•"/>
            </a:pPr>
            <a:r>
              <a:rPr lang="en-US" sz="2000">
                <a:latin typeface="Verdana" panose="020B0604030504040204" pitchFamily="34" charset="0"/>
                <a:ea typeface="Verdana" panose="020B0604030504040204" pitchFamily="34" charset="0"/>
              </a:rPr>
              <a:t>Mandate to support national DDR processes</a:t>
            </a:r>
          </a:p>
          <a:p>
            <a:pPr marL="457200" indent="-457200">
              <a:spcBef>
                <a:spcPts val="600"/>
              </a:spcBef>
              <a:spcAft>
                <a:spcPts val="600"/>
              </a:spcAft>
              <a:buFont typeface="Arial" panose="020B0604020202020204" pitchFamily="34" charset="0"/>
              <a:buChar char="•"/>
            </a:pPr>
            <a:r>
              <a:rPr lang="en-US" sz="2000">
                <a:latin typeface="Verdana" panose="020B0604030504040204" pitchFamily="34" charset="0"/>
                <a:ea typeface="Verdana" panose="020B0604030504040204" pitchFamily="34" charset="0"/>
              </a:rPr>
              <a:t>Technical expertise of DDR practitioners</a:t>
            </a:r>
          </a:p>
          <a:p>
            <a:pPr marL="457200" indent="-457200">
              <a:spcBef>
                <a:spcPts val="600"/>
              </a:spcBef>
              <a:spcAft>
                <a:spcPts val="600"/>
              </a:spcAft>
              <a:buFont typeface="Arial" panose="020B0604020202020204" pitchFamily="34" charset="0"/>
              <a:buChar char="•"/>
            </a:pPr>
            <a:r>
              <a:rPr lang="en-US" sz="2000">
                <a:latin typeface="Verdana" panose="020B0604030504040204" pitchFamily="34" charset="0"/>
                <a:ea typeface="Verdana" panose="020B0604030504040204" pitchFamily="34" charset="0"/>
              </a:rPr>
              <a:t>Logistical support</a:t>
            </a:r>
          </a:p>
          <a:p>
            <a:pPr marL="457200" indent="-457200">
              <a:spcBef>
                <a:spcPts val="600"/>
              </a:spcBef>
              <a:spcAft>
                <a:spcPts val="600"/>
              </a:spcAft>
              <a:buFont typeface="Arial" panose="020B0604020202020204" pitchFamily="34" charset="0"/>
              <a:buChar char="•"/>
            </a:pPr>
            <a:r>
              <a:rPr lang="en-US" sz="2000">
                <a:latin typeface="Verdana" panose="020B0604030504040204" pitchFamily="34" charset="0"/>
                <a:ea typeface="Verdana" panose="020B0604030504040204" pitchFamily="34" charset="0"/>
              </a:rPr>
              <a:t>Provision of security</a:t>
            </a:r>
          </a:p>
          <a:p>
            <a:pPr marL="457200" indent="-457200">
              <a:spcBef>
                <a:spcPts val="600"/>
              </a:spcBef>
              <a:spcAft>
                <a:spcPts val="600"/>
              </a:spcAft>
              <a:buFont typeface="Arial" panose="020B0604020202020204" pitchFamily="34" charset="0"/>
              <a:buChar char="•"/>
            </a:pPr>
            <a:r>
              <a:rPr lang="en-US" sz="2000">
                <a:latin typeface="Verdana" panose="020B0604030504040204" pitchFamily="34" charset="0"/>
                <a:ea typeface="Verdana" panose="020B0604030504040204" pitchFamily="34" charset="0"/>
              </a:rPr>
              <a:t>Collection and disposal of weapons</a:t>
            </a:r>
          </a:p>
          <a:p>
            <a:pPr marL="457200" indent="-457200">
              <a:spcBef>
                <a:spcPts val="600"/>
              </a:spcBef>
              <a:spcAft>
                <a:spcPts val="600"/>
              </a:spcAft>
              <a:buFont typeface="Arial" panose="020B0604020202020204" pitchFamily="34" charset="0"/>
              <a:buChar char="•"/>
            </a:pPr>
            <a:r>
              <a:rPr lang="en-US" sz="2000">
                <a:latin typeface="Verdana" panose="020B0604030504040204" pitchFamily="34" charset="0"/>
                <a:ea typeface="Verdana" panose="020B0604030504040204" pitchFamily="34" charset="0"/>
              </a:rPr>
              <a:t>Financial support</a:t>
            </a:r>
            <a:endParaRPr lang="en-GB" sz="1800">
              <a:latin typeface="Verdana" panose="020B0604030504040204" pitchFamily="34" charset="0"/>
              <a:ea typeface="Verdana" panose="020B0604030504040204" pitchFamily="34" charset="0"/>
            </a:endParaRPr>
          </a:p>
        </p:txBody>
      </p:sp>
      <p:pic>
        <p:nvPicPr>
          <p:cNvPr id="5" name="Picture 4">
            <a:extLst>
              <a:ext uri="{FF2B5EF4-FFF2-40B4-BE49-F238E27FC236}">
                <a16:creationId xmlns:a16="http://schemas.microsoft.com/office/drawing/2014/main" id="{DD632CDC-A670-B87C-D211-2CF3EB013A58}"/>
              </a:ext>
            </a:extLst>
          </p:cNvPr>
          <p:cNvPicPr>
            <a:picLocks noChangeAspect="1"/>
          </p:cNvPicPr>
          <p:nvPr/>
        </p:nvPicPr>
        <p:blipFill>
          <a:blip r:embed="rId2"/>
          <a:stretch>
            <a:fillRect/>
          </a:stretch>
        </p:blipFill>
        <p:spPr>
          <a:xfrm>
            <a:off x="7147357" y="2903115"/>
            <a:ext cx="4676775" cy="3228975"/>
          </a:xfrm>
          <a:prstGeom prst="rect">
            <a:avLst/>
          </a:prstGeom>
        </p:spPr>
      </p:pic>
    </p:spTree>
    <p:extLst>
      <p:ext uri="{BB962C8B-B14F-4D97-AF65-F5344CB8AC3E}">
        <p14:creationId xmlns:p14="http://schemas.microsoft.com/office/powerpoint/2010/main" val="6387527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E650526-147F-CF39-24FB-6D1DF0653C06}"/>
              </a:ext>
            </a:extLst>
          </p:cNvPr>
          <p:cNvSpPr txBox="1"/>
          <p:nvPr/>
        </p:nvSpPr>
        <p:spPr>
          <a:xfrm>
            <a:off x="1245108" y="725910"/>
            <a:ext cx="9701783"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Security Sector Reform and Governance (SSR&amp;G)</a:t>
            </a:r>
            <a:endParaRPr lang="en-GB" sz="2000" b="1">
              <a:solidFill>
                <a:srgbClr val="0055A5"/>
              </a:solidFill>
              <a:latin typeface="Verdana"/>
              <a:ea typeface="Verdana"/>
            </a:endParaRPr>
          </a:p>
        </p:txBody>
      </p:sp>
      <p:sp>
        <p:nvSpPr>
          <p:cNvPr id="4" name="TextBox 3">
            <a:extLst>
              <a:ext uri="{FF2B5EF4-FFF2-40B4-BE49-F238E27FC236}">
                <a16:creationId xmlns:a16="http://schemas.microsoft.com/office/drawing/2014/main" id="{184D6C51-B6BD-E31A-4BB6-95EDEAC056B9}"/>
              </a:ext>
            </a:extLst>
          </p:cNvPr>
          <p:cNvSpPr txBox="1"/>
          <p:nvPr/>
        </p:nvSpPr>
        <p:spPr>
          <a:xfrm>
            <a:off x="1595999" y="1689909"/>
            <a:ext cx="9000000"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1200"/>
              </a:spcBef>
              <a:spcAft>
                <a:spcPts val="1200"/>
              </a:spcAft>
              <a:buFont typeface="Arial" panose="020B0604020202020204" pitchFamily="34" charset="0"/>
              <a:buChar char="•"/>
            </a:pPr>
            <a:r>
              <a:rPr lang="en-US" sz="2000" b="1">
                <a:latin typeface="Verdana"/>
                <a:ea typeface="Verdana"/>
              </a:rPr>
              <a:t>The Security Sector: </a:t>
            </a:r>
            <a:r>
              <a:rPr lang="en-US" sz="2000">
                <a:latin typeface="Verdana"/>
                <a:ea typeface="Verdana"/>
              </a:rPr>
              <a:t>institutions and personnel responsible for management, oversight and delivery of security services. </a:t>
            </a:r>
          </a:p>
          <a:p>
            <a:pPr marL="342900" marR="0" indent="-342900">
              <a:spcBef>
                <a:spcPts val="1200"/>
              </a:spcBef>
              <a:spcAft>
                <a:spcPts val="1200"/>
              </a:spcAft>
              <a:buFont typeface="Arial" panose="020B0604020202020204" pitchFamily="34" charset="0"/>
              <a:buChar char="•"/>
            </a:pPr>
            <a:r>
              <a:rPr lang="en-US" sz="2000" b="1">
                <a:latin typeface="Verdana"/>
                <a:ea typeface="Verdana"/>
              </a:rPr>
              <a:t>SSR&amp;G Process:</a:t>
            </a:r>
            <a:r>
              <a:rPr lang="en-US" sz="2000">
                <a:latin typeface="Verdana"/>
                <a:ea typeface="Verdana"/>
              </a:rPr>
              <a:t> </a:t>
            </a:r>
            <a:r>
              <a:rPr lang="en-US" sz="2000">
                <a:effectLst/>
                <a:latin typeface="Verdana"/>
                <a:ea typeface="Calibri"/>
                <a:cs typeface="Arial"/>
              </a:rPr>
              <a:t>SSR&amp;G is led by national authorities. The goal of SSR&amp;G is a professional, accountable and inclusive security sector for the State and its peoples without discrimination and with full respect for human rights and the rule of law</a:t>
            </a:r>
            <a:r>
              <a:rPr lang="en-US" sz="2000">
                <a:latin typeface="Verdana"/>
                <a:ea typeface="Calibri"/>
                <a:cs typeface="Arial"/>
              </a:rPr>
              <a:t>.</a:t>
            </a:r>
            <a:endParaRPr lang="en-GB" sz="2000">
              <a:effectLst/>
              <a:latin typeface="Verdana" panose="020B0604030504040204" pitchFamily="34" charset="0"/>
              <a:ea typeface="Calibri" panose="020F0502020204030204" pitchFamily="34" charset="0"/>
              <a:cs typeface="Arial" panose="020B0604020202020204" pitchFamily="34" charset="0"/>
            </a:endParaRPr>
          </a:p>
          <a:p>
            <a:pPr marL="342900" indent="-342900">
              <a:spcBef>
                <a:spcPts val="1200"/>
              </a:spcBef>
              <a:spcAft>
                <a:spcPts val="1200"/>
              </a:spcAft>
              <a:buFont typeface="Arial" panose="020B0604020202020204" pitchFamily="34" charset="0"/>
              <a:buChar char="•"/>
            </a:pPr>
            <a:r>
              <a:rPr lang="en-US" sz="2000" b="1">
                <a:latin typeface="Verdana" panose="020B0604030504040204" pitchFamily="34" charset="0"/>
                <a:ea typeface="Verdana" panose="020B0604030504040204" pitchFamily="34" charset="0"/>
              </a:rPr>
              <a:t>SSR&amp;G</a:t>
            </a:r>
            <a:r>
              <a:rPr lang="en-US" sz="2000">
                <a:latin typeface="Verdana" panose="020B0604030504040204" pitchFamily="34" charset="0"/>
                <a:ea typeface="Verdana" panose="020B0604030504040204" pitchFamily="34" charset="0"/>
              </a:rPr>
              <a:t> is one of the cornerstones of peacebuilding.</a:t>
            </a:r>
          </a:p>
        </p:txBody>
      </p:sp>
    </p:spTree>
    <p:extLst>
      <p:ext uri="{BB962C8B-B14F-4D97-AF65-F5344CB8AC3E}">
        <p14:creationId xmlns:p14="http://schemas.microsoft.com/office/powerpoint/2010/main" val="14794375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78E534C-7A76-BB48-7B8B-E857D431C71C}"/>
              </a:ext>
            </a:extLst>
          </p:cNvPr>
          <p:cNvSpPr txBox="1"/>
          <p:nvPr/>
        </p:nvSpPr>
        <p:spPr>
          <a:xfrm>
            <a:off x="964692" y="725910"/>
            <a:ext cx="9701783"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Security Sector Reform and Governance (SSR&amp;G)</a:t>
            </a:r>
            <a:endParaRPr lang="en-GB" sz="2000" b="1">
              <a:solidFill>
                <a:srgbClr val="0055A5"/>
              </a:solidFill>
              <a:latin typeface="Verdana"/>
              <a:ea typeface="Verdana"/>
            </a:endParaRPr>
          </a:p>
        </p:txBody>
      </p:sp>
      <p:sp>
        <p:nvSpPr>
          <p:cNvPr id="4" name="TextBox 3">
            <a:extLst>
              <a:ext uri="{FF2B5EF4-FFF2-40B4-BE49-F238E27FC236}">
                <a16:creationId xmlns:a16="http://schemas.microsoft.com/office/drawing/2014/main" id="{632FF6DD-8648-EAEC-7758-C5E8659AA57C}"/>
              </a:ext>
            </a:extLst>
          </p:cNvPr>
          <p:cNvSpPr txBox="1"/>
          <p:nvPr/>
        </p:nvSpPr>
        <p:spPr>
          <a:xfrm>
            <a:off x="1598645" y="1438354"/>
            <a:ext cx="9000000" cy="440120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a:spcBef>
                <a:spcPts val="600"/>
              </a:spcBef>
              <a:spcAft>
                <a:spcPts val="600"/>
              </a:spcAft>
            </a:pPr>
            <a:r>
              <a:rPr lang="en-GB" sz="2000" b="1">
                <a:solidFill>
                  <a:srgbClr val="000000"/>
                </a:solidFill>
                <a:effectLst/>
                <a:latin typeface="Verdana" panose="020B0604030504040204" pitchFamily="34" charset="0"/>
                <a:ea typeface="Calibri" panose="020F0502020204030204" pitchFamily="34" charset="0"/>
                <a:cs typeface="Arial" panose="020B0604020202020204" pitchFamily="34" charset="0"/>
              </a:rPr>
              <a:t>The Security Sector</a:t>
            </a:r>
            <a:r>
              <a:rPr lang="en-GB" sz="2000">
                <a:solidFill>
                  <a:srgbClr val="000000"/>
                </a:solidFill>
                <a:effectLst/>
                <a:latin typeface="Verdana" panose="020B0604030504040204" pitchFamily="34" charset="0"/>
                <a:ea typeface="Calibri" panose="020F0502020204030204" pitchFamily="34" charset="0"/>
                <a:cs typeface="Arial" panose="020B0604020202020204" pitchFamily="34" charset="0"/>
              </a:rPr>
              <a:t> comprises institutions and personnel responsible for the management, oversight and delivery of security services. It includes: </a:t>
            </a:r>
            <a:endParaRPr lang="en-GB" sz="2000">
              <a:effectLst/>
              <a:latin typeface="Verdana" panose="020B0604030504040204" pitchFamily="34" charset="0"/>
              <a:ea typeface="Calibri" panose="020F0502020204030204" pitchFamily="34" charset="0"/>
              <a:cs typeface="Arial" panose="020B0604020202020204" pitchFamily="34" charset="0"/>
            </a:endParaRPr>
          </a:p>
          <a:p>
            <a:pPr marL="342900" marR="0" lvl="0" indent="-342900">
              <a:spcBef>
                <a:spcPts val="600"/>
              </a:spcBef>
              <a:spcAft>
                <a:spcPts val="600"/>
              </a:spcAft>
              <a:buFont typeface="Symbol" panose="05050102010706020507" pitchFamily="18" charset="2"/>
              <a:buChar char=""/>
            </a:pPr>
            <a:r>
              <a:rPr lang="en-GB" sz="2000">
                <a:solidFill>
                  <a:srgbClr val="000000"/>
                </a:solidFill>
                <a:latin typeface="Verdana"/>
                <a:ea typeface="Calibri"/>
                <a:cs typeface="Arial"/>
              </a:rPr>
              <a:t>Ministries</a:t>
            </a:r>
            <a:r>
              <a:rPr lang="en-GB" sz="2000">
                <a:solidFill>
                  <a:srgbClr val="000000"/>
                </a:solidFill>
                <a:effectLst/>
                <a:latin typeface="Verdana"/>
                <a:ea typeface="Calibri"/>
                <a:cs typeface="Arial"/>
              </a:rPr>
              <a:t> (e.g. defence, interior/internal security, justice, finance/economy)</a:t>
            </a:r>
          </a:p>
          <a:p>
            <a:pPr marL="342900" marR="0" lvl="0" indent="-342900">
              <a:spcBef>
                <a:spcPts val="600"/>
              </a:spcBef>
              <a:spcAft>
                <a:spcPts val="600"/>
              </a:spcAft>
              <a:buFont typeface="Symbol" panose="05050102010706020507" pitchFamily="18" charset="2"/>
              <a:buChar char=""/>
            </a:pPr>
            <a:r>
              <a:rPr lang="en-GB" sz="2000">
                <a:solidFill>
                  <a:srgbClr val="000000"/>
                </a:solidFill>
                <a:latin typeface="Verdana"/>
                <a:ea typeface="Calibri"/>
                <a:cs typeface="Arial"/>
              </a:rPr>
              <a:t>Civilian</a:t>
            </a:r>
            <a:r>
              <a:rPr lang="en-GB" sz="2000">
                <a:solidFill>
                  <a:srgbClr val="000000"/>
                </a:solidFill>
                <a:effectLst/>
                <a:latin typeface="Verdana"/>
                <a:ea typeface="Calibri"/>
                <a:cs typeface="Arial"/>
              </a:rPr>
              <a:t> and uniformed security providers (e.g. armed forces, police, gendarmerie, intelligence, coast guard, law enforcement, prisons guards, forest guards, customs, national guard, reserve)</a:t>
            </a:r>
          </a:p>
          <a:p>
            <a:pPr marL="342900" marR="0" lvl="0" indent="-342900">
              <a:spcBef>
                <a:spcPts val="600"/>
              </a:spcBef>
              <a:spcAft>
                <a:spcPts val="600"/>
              </a:spcAft>
              <a:buFont typeface="Symbol" panose="05050102010706020507" pitchFamily="18" charset="2"/>
              <a:buChar char=""/>
            </a:pPr>
            <a:r>
              <a:rPr lang="en-GB" sz="2000">
                <a:solidFill>
                  <a:srgbClr val="000000"/>
                </a:solidFill>
                <a:latin typeface="Verdana"/>
                <a:ea typeface="Calibri"/>
                <a:cs typeface="Arial"/>
              </a:rPr>
              <a:t>Non-state</a:t>
            </a:r>
            <a:r>
              <a:rPr lang="en-GB" sz="2000">
                <a:solidFill>
                  <a:srgbClr val="000000"/>
                </a:solidFill>
                <a:effectLst/>
                <a:latin typeface="Verdana"/>
                <a:ea typeface="Calibri"/>
                <a:cs typeface="Arial"/>
              </a:rPr>
              <a:t> actors (e.g. private security contractors, volunteers, customary security groups)</a:t>
            </a:r>
          </a:p>
          <a:p>
            <a:pPr marL="342900" marR="0" lvl="0" indent="-342900">
              <a:spcBef>
                <a:spcPts val="600"/>
              </a:spcBef>
              <a:spcAft>
                <a:spcPts val="600"/>
              </a:spcAft>
              <a:buFont typeface="Symbol" panose="05050102010706020507" pitchFamily="18" charset="2"/>
              <a:buChar char=""/>
            </a:pPr>
            <a:r>
              <a:rPr lang="en-GB" sz="2000">
                <a:solidFill>
                  <a:srgbClr val="000000"/>
                </a:solidFill>
                <a:latin typeface="Verdana"/>
                <a:ea typeface="Calibri"/>
                <a:cs typeface="Arial"/>
              </a:rPr>
              <a:t>Management</a:t>
            </a:r>
            <a:r>
              <a:rPr lang="en-GB" sz="2000">
                <a:solidFill>
                  <a:srgbClr val="000000"/>
                </a:solidFill>
                <a:effectLst/>
                <a:latin typeface="Verdana"/>
                <a:ea typeface="Calibri"/>
                <a:cs typeface="Arial"/>
              </a:rPr>
              <a:t> and oversight institutions (e.g. security council/advisory body, good governance organs). </a:t>
            </a:r>
            <a:r>
              <a:rPr lang="en-US" sz="2000">
                <a:solidFill>
                  <a:srgbClr val="000000"/>
                </a:solidFill>
                <a:effectLst/>
                <a:latin typeface="Verdana"/>
                <a:ea typeface="Calibri"/>
                <a:cs typeface="Arial"/>
              </a:rPr>
              <a:t> </a:t>
            </a:r>
            <a:endParaRPr lang="en-GB" sz="2000">
              <a:latin typeface="Verdana"/>
              <a:ea typeface="Calibri"/>
              <a:cs typeface="Arial"/>
            </a:endParaRPr>
          </a:p>
        </p:txBody>
      </p:sp>
    </p:spTree>
    <p:extLst>
      <p:ext uri="{BB962C8B-B14F-4D97-AF65-F5344CB8AC3E}">
        <p14:creationId xmlns:p14="http://schemas.microsoft.com/office/powerpoint/2010/main" val="14340494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78A3545-6BDB-D0CC-FE73-2A3DD1E19512}"/>
              </a:ext>
            </a:extLst>
          </p:cNvPr>
          <p:cNvSpPr txBox="1"/>
          <p:nvPr/>
        </p:nvSpPr>
        <p:spPr>
          <a:xfrm>
            <a:off x="1245108" y="725910"/>
            <a:ext cx="9701783"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UN Peacekeeping Operations support to SSR&amp;G</a:t>
            </a:r>
            <a:endParaRPr lang="en-GB" sz="2000" b="1">
              <a:solidFill>
                <a:srgbClr val="0055A5"/>
              </a:solidFill>
              <a:latin typeface="Verdana"/>
              <a:ea typeface="Verdana"/>
            </a:endParaRPr>
          </a:p>
        </p:txBody>
      </p:sp>
      <p:sp>
        <p:nvSpPr>
          <p:cNvPr id="4" name="TextBox 3">
            <a:extLst>
              <a:ext uri="{FF2B5EF4-FFF2-40B4-BE49-F238E27FC236}">
                <a16:creationId xmlns:a16="http://schemas.microsoft.com/office/drawing/2014/main" id="{72C76506-6DF6-50BC-2958-75D6B6A40929}"/>
              </a:ext>
            </a:extLst>
          </p:cNvPr>
          <p:cNvSpPr txBox="1"/>
          <p:nvPr/>
        </p:nvSpPr>
        <p:spPr>
          <a:xfrm>
            <a:off x="1595999" y="1613118"/>
            <a:ext cx="9000000" cy="36317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Bef>
                <a:spcPts val="600"/>
              </a:spcBef>
              <a:spcAft>
                <a:spcPts val="600"/>
              </a:spcAft>
              <a:buFont typeface="Arial" panose="020B0604020202020204" pitchFamily="34" charset="0"/>
              <a:buChar char="•"/>
            </a:pPr>
            <a:r>
              <a:rPr lang="en-GB" sz="2000">
                <a:latin typeface="Verdana"/>
                <a:ea typeface="Verdana"/>
              </a:rPr>
              <a:t>Facilitates national SSR dialogues</a:t>
            </a:r>
          </a:p>
          <a:p>
            <a:pPr marL="285750" indent="-285750">
              <a:spcBef>
                <a:spcPts val="600"/>
              </a:spcBef>
              <a:spcAft>
                <a:spcPts val="600"/>
              </a:spcAft>
              <a:buFont typeface="Arial" panose="020B0604020202020204" pitchFamily="34" charset="0"/>
              <a:buChar char="•"/>
            </a:pPr>
            <a:r>
              <a:rPr lang="en-GB" sz="2000">
                <a:latin typeface="Verdana"/>
                <a:ea typeface="Verdana"/>
              </a:rPr>
              <a:t>Develops national security polices, strategies and plans</a:t>
            </a:r>
          </a:p>
          <a:p>
            <a:pPr marL="285750" indent="-285750">
              <a:spcBef>
                <a:spcPts val="600"/>
              </a:spcBef>
              <a:spcAft>
                <a:spcPts val="600"/>
              </a:spcAft>
              <a:buFont typeface="Arial" panose="020B0604020202020204" pitchFamily="34" charset="0"/>
              <a:buChar char="•"/>
            </a:pPr>
            <a:r>
              <a:rPr lang="en-GB" sz="2000">
                <a:latin typeface="Verdana"/>
                <a:ea typeface="Verdana"/>
              </a:rPr>
              <a:t>Strengthens oversight, management and coordination</a:t>
            </a:r>
          </a:p>
          <a:p>
            <a:pPr marL="285750" indent="-285750">
              <a:spcBef>
                <a:spcPts val="600"/>
              </a:spcBef>
              <a:spcAft>
                <a:spcPts val="600"/>
              </a:spcAft>
              <a:buFont typeface="Arial" panose="020B0604020202020204" pitchFamily="34" charset="0"/>
              <a:buChar char="•"/>
            </a:pPr>
            <a:r>
              <a:rPr lang="en-GB" sz="2000">
                <a:latin typeface="Verdana"/>
                <a:ea typeface="Verdana"/>
              </a:rPr>
              <a:t>Prepares legislation</a:t>
            </a:r>
          </a:p>
          <a:p>
            <a:pPr marL="285750" indent="-285750">
              <a:spcBef>
                <a:spcPts val="600"/>
              </a:spcBef>
              <a:spcAft>
                <a:spcPts val="600"/>
              </a:spcAft>
              <a:buFont typeface="Arial" panose="020B0604020202020204" pitchFamily="34" charset="0"/>
              <a:buChar char="•"/>
            </a:pPr>
            <a:r>
              <a:rPr lang="en-GB" sz="2000">
                <a:latin typeface="Verdana"/>
                <a:ea typeface="Verdana"/>
              </a:rPr>
              <a:t>Mobilizes resources and harmonizes support</a:t>
            </a:r>
          </a:p>
          <a:p>
            <a:pPr marL="285750" indent="-285750">
              <a:spcBef>
                <a:spcPts val="600"/>
              </a:spcBef>
              <a:spcAft>
                <a:spcPts val="600"/>
              </a:spcAft>
              <a:buFont typeface="Arial" panose="020B0604020202020204" pitchFamily="34" charset="0"/>
              <a:buChar char="•"/>
            </a:pPr>
            <a:r>
              <a:rPr lang="en-GB" sz="2000">
                <a:latin typeface="Verdana"/>
                <a:ea typeface="Verdana"/>
              </a:rPr>
              <a:t>Delivers education, training and institution building</a:t>
            </a:r>
          </a:p>
          <a:p>
            <a:pPr marL="285750" indent="-285750">
              <a:spcBef>
                <a:spcPts val="600"/>
              </a:spcBef>
              <a:spcAft>
                <a:spcPts val="600"/>
              </a:spcAft>
              <a:buFont typeface="Arial" panose="020B0604020202020204" pitchFamily="34" charset="0"/>
              <a:buChar char="•"/>
            </a:pPr>
            <a:r>
              <a:rPr lang="en-GB" sz="2000">
                <a:latin typeface="Verdana"/>
                <a:ea typeface="Verdana"/>
              </a:rPr>
              <a:t>Monitors and evaluates</a:t>
            </a:r>
          </a:p>
          <a:p>
            <a:pPr marL="285750" indent="-285750">
              <a:spcBef>
                <a:spcPts val="600"/>
              </a:spcBef>
              <a:spcAft>
                <a:spcPts val="600"/>
              </a:spcAft>
              <a:buFont typeface="Arial" panose="020B0604020202020204" pitchFamily="34" charset="0"/>
              <a:buChar char="•"/>
            </a:pPr>
            <a:r>
              <a:rPr lang="en-GB" sz="2000">
                <a:latin typeface="Verdana"/>
                <a:ea typeface="Verdana"/>
              </a:rPr>
              <a:t>Carries out defence sector reform</a:t>
            </a:r>
          </a:p>
        </p:txBody>
      </p:sp>
    </p:spTree>
    <p:extLst>
      <p:ext uri="{BB962C8B-B14F-4D97-AF65-F5344CB8AC3E}">
        <p14:creationId xmlns:p14="http://schemas.microsoft.com/office/powerpoint/2010/main" val="14411041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78A3545-6BDB-D0CC-FE73-2A3DD1E19512}"/>
              </a:ext>
            </a:extLst>
          </p:cNvPr>
          <p:cNvSpPr txBox="1"/>
          <p:nvPr/>
        </p:nvSpPr>
        <p:spPr>
          <a:xfrm>
            <a:off x="1245108" y="725910"/>
            <a:ext cx="9701783"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The SSR Unit</a:t>
            </a:r>
            <a:endParaRPr lang="en-GB" sz="2000" b="1">
              <a:solidFill>
                <a:srgbClr val="0055A5"/>
              </a:solidFill>
              <a:latin typeface="Verdana"/>
              <a:ea typeface="Verdana"/>
            </a:endParaRPr>
          </a:p>
        </p:txBody>
      </p:sp>
      <p:sp>
        <p:nvSpPr>
          <p:cNvPr id="4" name="TextBox 3">
            <a:extLst>
              <a:ext uri="{FF2B5EF4-FFF2-40B4-BE49-F238E27FC236}">
                <a16:creationId xmlns:a16="http://schemas.microsoft.com/office/drawing/2014/main" id="{72C76506-6DF6-50BC-2958-75D6B6A40929}"/>
              </a:ext>
            </a:extLst>
          </p:cNvPr>
          <p:cNvSpPr txBox="1"/>
          <p:nvPr/>
        </p:nvSpPr>
        <p:spPr>
          <a:xfrm>
            <a:off x="1598645" y="1438354"/>
            <a:ext cx="900000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Bef>
                <a:spcPts val="600"/>
              </a:spcBef>
              <a:spcAft>
                <a:spcPts val="600"/>
              </a:spcAft>
              <a:buFont typeface="Arial" panose="020B0604020202020204" pitchFamily="34" charset="0"/>
              <a:buChar char="•"/>
            </a:pPr>
            <a:r>
              <a:rPr lang="en-GB" sz="2000">
                <a:effectLst/>
                <a:latin typeface="Verdana" panose="020B0604030504040204" pitchFamily="34" charset="0"/>
                <a:ea typeface="Verdana" panose="020B0604030504040204" pitchFamily="34" charset="0"/>
                <a:cs typeface="Verdana" panose="020B0604030504040204" pitchFamily="34" charset="0"/>
              </a:rPr>
              <a:t>The </a:t>
            </a:r>
            <a:r>
              <a:rPr lang="en-GB" sz="2000" b="1">
                <a:effectLst/>
                <a:latin typeface="Verdana" panose="020B0604030504040204" pitchFamily="34" charset="0"/>
                <a:ea typeface="Verdana" panose="020B0604030504040204" pitchFamily="34" charset="0"/>
                <a:cs typeface="Verdana" panose="020B0604030504040204" pitchFamily="34" charset="0"/>
              </a:rPr>
              <a:t>SSR</a:t>
            </a:r>
            <a:r>
              <a:rPr lang="en-GB" sz="2000">
                <a:effectLst/>
                <a:latin typeface="Verdana" panose="020B0604030504040204" pitchFamily="34" charset="0"/>
                <a:ea typeface="Verdana" panose="020B0604030504040204" pitchFamily="34" charset="0"/>
                <a:cs typeface="Verdana" panose="020B0604030504040204" pitchFamily="34" charset="0"/>
              </a:rPr>
              <a:t> </a:t>
            </a:r>
            <a:r>
              <a:rPr lang="en-GB" sz="2000" b="1">
                <a:effectLst/>
                <a:latin typeface="Verdana" panose="020B0604030504040204" pitchFamily="34" charset="0"/>
                <a:ea typeface="Verdana" panose="020B0604030504040204" pitchFamily="34" charset="0"/>
                <a:cs typeface="Verdana" panose="020B0604030504040204" pitchFamily="34" charset="0"/>
              </a:rPr>
              <a:t>Unit </a:t>
            </a:r>
            <a:r>
              <a:rPr lang="en-GB" sz="2000">
                <a:effectLst/>
                <a:latin typeface="Verdana" panose="020B0604030504040204" pitchFamily="34" charset="0"/>
                <a:ea typeface="Verdana" panose="020B0604030504040204" pitchFamily="34" charset="0"/>
                <a:cs typeface="Verdana" panose="020B0604030504040204" pitchFamily="34" charset="0"/>
              </a:rPr>
              <a:t>supports a host country’s SSR&amp;G efforts in coordination with other mission actors and key partners, helping national authorities to s</a:t>
            </a:r>
            <a:r>
              <a:rPr lang="en-GB" sz="2000">
                <a:effectLst/>
                <a:latin typeface="Verdana" panose="020B0604030504040204" pitchFamily="34" charset="0"/>
                <a:ea typeface="Calibri" panose="020F0502020204030204" pitchFamily="34" charset="0"/>
                <a:cs typeface="Arial" panose="020B0604020202020204" pitchFamily="34" charset="0"/>
              </a:rPr>
              <a:t>trengthen good governance and civilian oversight of security institutions</a:t>
            </a:r>
            <a:endParaRPr lang="en-GB" sz="2400">
              <a:latin typeface="Verdana" panose="020B0604030504040204" pitchFamily="34" charset="0"/>
              <a:ea typeface="Verdana" panose="020B0604030504040204" pitchFamily="34" charset="0"/>
            </a:endParaRPr>
          </a:p>
        </p:txBody>
      </p:sp>
      <p:pic>
        <p:nvPicPr>
          <p:cNvPr id="3" name="Picture 2">
            <a:extLst>
              <a:ext uri="{FF2B5EF4-FFF2-40B4-BE49-F238E27FC236}">
                <a16:creationId xmlns:a16="http://schemas.microsoft.com/office/drawing/2014/main" id="{FD81F619-D48A-CE86-D317-57D4C431A6EE}"/>
              </a:ext>
            </a:extLst>
          </p:cNvPr>
          <p:cNvPicPr>
            <a:picLocks noChangeAspect="1"/>
          </p:cNvPicPr>
          <p:nvPr/>
        </p:nvPicPr>
        <p:blipFill>
          <a:blip r:embed="rId2"/>
          <a:stretch>
            <a:fillRect/>
          </a:stretch>
        </p:blipFill>
        <p:spPr>
          <a:xfrm>
            <a:off x="3581400" y="3286470"/>
            <a:ext cx="5029200" cy="2912745"/>
          </a:xfrm>
          <a:prstGeom prst="rect">
            <a:avLst/>
          </a:prstGeom>
        </p:spPr>
      </p:pic>
    </p:spTree>
    <p:extLst>
      <p:ext uri="{BB962C8B-B14F-4D97-AF65-F5344CB8AC3E}">
        <p14:creationId xmlns:p14="http://schemas.microsoft.com/office/powerpoint/2010/main" val="17506256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7C45EA4A-6F28-1655-FDA7-79826E299859}"/>
              </a:ext>
            </a:extLst>
          </p:cNvPr>
          <p:cNvGraphicFramePr>
            <a:graphicFrameLocks noGrp="1"/>
          </p:cNvGraphicFramePr>
          <p:nvPr>
            <p:extLst>
              <p:ext uri="{D42A27DB-BD31-4B8C-83A1-F6EECF244321}">
                <p14:modId xmlns:p14="http://schemas.microsoft.com/office/powerpoint/2010/main" val="3735866324"/>
              </p:ext>
            </p:extLst>
          </p:nvPr>
        </p:nvGraphicFramePr>
        <p:xfrm>
          <a:off x="1596000" y="1040744"/>
          <a:ext cx="8999999" cy="4876800"/>
        </p:xfrm>
        <a:graphic>
          <a:graphicData uri="http://schemas.openxmlformats.org/drawingml/2006/table">
            <a:tbl>
              <a:tblPr firstRow="1" bandRow="1">
                <a:tableStyleId>{5C22544A-7EE6-4342-B048-85BDC9FD1C3A}</a:tableStyleId>
              </a:tblPr>
              <a:tblGrid>
                <a:gridCol w="8999999">
                  <a:extLst>
                    <a:ext uri="{9D8B030D-6E8A-4147-A177-3AD203B41FA5}">
                      <a16:colId xmlns:a16="http://schemas.microsoft.com/office/drawing/2014/main" val="4245990088"/>
                    </a:ext>
                  </a:extLst>
                </a:gridCol>
              </a:tblGrid>
              <a:tr h="370840">
                <a:tc>
                  <a:txBody>
                    <a:bodyPr/>
                    <a:lstStyle/>
                    <a:p>
                      <a:pPr algn="ctr">
                        <a:spcBef>
                          <a:spcPts val="600"/>
                        </a:spcBef>
                        <a:spcAft>
                          <a:spcPts val="600"/>
                        </a:spcAft>
                      </a:pPr>
                      <a:r>
                        <a:rPr lang="en-US" sz="2000">
                          <a:solidFill>
                            <a:srgbClr val="0055A5"/>
                          </a:solidFill>
                          <a:latin typeface="Verdana" panose="020B0604030504040204" pitchFamily="34" charset="0"/>
                          <a:ea typeface="Verdana" panose="020B0604030504040204" pitchFamily="34" charset="0"/>
                        </a:rPr>
                        <a:t>Aim</a:t>
                      </a:r>
                      <a:endParaRPr lang="en-GB" sz="2000">
                        <a:solidFill>
                          <a:srgbClr val="0055A5"/>
                        </a:solidFill>
                        <a:latin typeface="Verdana" panose="020B0604030504040204" pitchFamily="34" charset="0"/>
                        <a:ea typeface="Verdan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r h="370840">
                <a:tc>
                  <a:txBody>
                    <a:bodyPr/>
                    <a:lstStyle/>
                    <a:p>
                      <a:pPr marL="285750" marR="0" lvl="0" indent="-2857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kern="1200">
                          <a:solidFill>
                            <a:schemeClr val="dk1"/>
                          </a:solidFill>
                          <a:effectLst/>
                          <a:latin typeface="Verdana"/>
                          <a:ea typeface="Verdana"/>
                          <a:cs typeface="+mn-cs"/>
                        </a:rPr>
                        <a:t>Provide details on mandated peacebuilding tasks and activities that peacekeepers encounter when deployed to a multidimensional UN peacekeeping operation </a:t>
                      </a:r>
                      <a:r>
                        <a:rPr lang="en-GB" sz="2000">
                          <a:latin typeface="Verdana"/>
                          <a:ea typeface="Verdana"/>
                        </a:rPr>
                        <a:t>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0828333"/>
                  </a:ext>
                </a:extLst>
              </a:tr>
              <a:tr h="370840">
                <a:tc>
                  <a:txBody>
                    <a:bodyPr/>
                    <a:lstStyle/>
                    <a:p>
                      <a:pPr algn="ctr">
                        <a:spcBef>
                          <a:spcPts val="600"/>
                        </a:spcBef>
                        <a:spcAft>
                          <a:spcPts val="600"/>
                        </a:spcAft>
                      </a:pPr>
                      <a:endParaRPr lang="en-GB" sz="2000" b="1">
                        <a:solidFill>
                          <a:schemeClr val="tx1"/>
                        </a:solidFill>
                        <a:latin typeface="Verdana" panose="020B0604030504040204" pitchFamily="34" charset="0"/>
                        <a:ea typeface="Verdan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89153130"/>
                  </a:ext>
                </a:extLst>
              </a:tr>
              <a:tr h="370840">
                <a:tc>
                  <a:txBody>
                    <a:bodyPr/>
                    <a:lstStyle/>
                    <a:p>
                      <a:pPr algn="ctr">
                        <a:spcBef>
                          <a:spcPts val="600"/>
                        </a:spcBef>
                        <a:spcAft>
                          <a:spcPts val="600"/>
                        </a:spcAft>
                      </a:pPr>
                      <a:r>
                        <a:rPr lang="en-US" sz="2000" b="1">
                          <a:solidFill>
                            <a:srgbClr val="0055A5"/>
                          </a:solidFill>
                          <a:latin typeface="Verdana" panose="020B0604030504040204" pitchFamily="34" charset="0"/>
                          <a:ea typeface="Verdana" panose="020B0604030504040204" pitchFamily="34" charset="0"/>
                        </a:rPr>
                        <a:t>Relevance</a:t>
                      </a:r>
                      <a:endParaRPr lang="en-GB" sz="2000" b="1">
                        <a:solidFill>
                          <a:srgbClr val="0055A5"/>
                        </a:solidFill>
                        <a:latin typeface="Verdana" panose="020B0604030504040204" pitchFamily="34" charset="0"/>
                        <a:ea typeface="Verdan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64552446"/>
                  </a:ext>
                </a:extLst>
              </a:tr>
              <a:tr h="370840">
                <a:tc>
                  <a:txBody>
                    <a:bodyPr/>
                    <a:lstStyle/>
                    <a:p>
                      <a:pPr marL="285750" indent="-285750">
                        <a:spcBef>
                          <a:spcPts val="600"/>
                        </a:spcBef>
                        <a:spcAft>
                          <a:spcPts val="600"/>
                        </a:spcAft>
                        <a:buFont typeface="Arial" panose="020B0604020202020204" pitchFamily="34" charset="0"/>
                        <a:buChar char="•"/>
                      </a:pPr>
                      <a:r>
                        <a:rPr lang="en-GB" sz="2000" kern="1200">
                          <a:solidFill>
                            <a:schemeClr val="dk1"/>
                          </a:solidFill>
                          <a:effectLst/>
                          <a:latin typeface="Verdana" panose="020B0604030504040204" pitchFamily="34" charset="0"/>
                          <a:ea typeface="Verdana" panose="020B0604030504040204" pitchFamily="34" charset="0"/>
                          <a:cs typeface="+mn-cs"/>
                        </a:rPr>
                        <a:t>Peacekeeping is one activity among several undertaken by the UN to maintain international peace and security. Others include conflict prevention and mediation, peacemaking and peace enforcement. Certain tasks must be carried out immediately after a violent conflict.</a:t>
                      </a:r>
                    </a:p>
                    <a:p>
                      <a:pPr marL="285750" indent="-285750">
                        <a:spcBef>
                          <a:spcPts val="600"/>
                        </a:spcBef>
                        <a:spcAft>
                          <a:spcPts val="600"/>
                        </a:spcAft>
                        <a:buFont typeface="Arial" panose="020B0604020202020204" pitchFamily="34" charset="0"/>
                        <a:buChar char="•"/>
                      </a:pPr>
                      <a:r>
                        <a:rPr lang="en-GB" sz="2000" kern="1200">
                          <a:solidFill>
                            <a:schemeClr val="dk1"/>
                          </a:solidFill>
                          <a:effectLst/>
                          <a:latin typeface="Verdana" panose="020B0604030504040204" pitchFamily="34" charset="0"/>
                          <a:ea typeface="Verdana" panose="020B0604030504040204" pitchFamily="34" charset="0"/>
                          <a:cs typeface="+mn-cs"/>
                        </a:rPr>
                        <a:t>UN peacekeeping missions are meant to be temporary measures, but a mission’s mandated peacebuilding activities contribute to the long-term goal of lasting peace.</a:t>
                      </a:r>
                      <a:endParaRPr lang="en-GB" sz="2000">
                        <a:latin typeface="Verdana" panose="020B0604030504040204" pitchFamily="34" charset="0"/>
                        <a:ea typeface="Verdan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77749241"/>
                  </a:ext>
                </a:extLst>
              </a:tr>
            </a:tbl>
          </a:graphicData>
        </a:graphic>
      </p:graphicFrame>
    </p:spTree>
    <p:extLst>
      <p:ext uri="{BB962C8B-B14F-4D97-AF65-F5344CB8AC3E}">
        <p14:creationId xmlns:p14="http://schemas.microsoft.com/office/powerpoint/2010/main" val="39001277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7C45EA4A-6F28-1655-FDA7-79826E299859}"/>
              </a:ext>
            </a:extLst>
          </p:cNvPr>
          <p:cNvGraphicFramePr>
            <a:graphicFrameLocks noGrp="1"/>
          </p:cNvGraphicFramePr>
          <p:nvPr>
            <p:extLst>
              <p:ext uri="{D42A27DB-BD31-4B8C-83A1-F6EECF244321}">
                <p14:modId xmlns:p14="http://schemas.microsoft.com/office/powerpoint/2010/main" val="549466451"/>
              </p:ext>
            </p:extLst>
          </p:nvPr>
        </p:nvGraphicFramePr>
        <p:xfrm>
          <a:off x="1596000" y="1203960"/>
          <a:ext cx="8999999" cy="4450080"/>
        </p:xfrm>
        <a:graphic>
          <a:graphicData uri="http://schemas.openxmlformats.org/drawingml/2006/table">
            <a:tbl>
              <a:tblPr firstRow="1" bandRow="1">
                <a:tableStyleId>{5C22544A-7EE6-4342-B048-85BDC9FD1C3A}</a:tableStyleId>
              </a:tblPr>
              <a:tblGrid>
                <a:gridCol w="8999999">
                  <a:extLst>
                    <a:ext uri="{9D8B030D-6E8A-4147-A177-3AD203B41FA5}">
                      <a16:colId xmlns:a16="http://schemas.microsoft.com/office/drawing/2014/main" val="4245990088"/>
                    </a:ext>
                  </a:extLst>
                </a:gridCol>
              </a:tblGrid>
              <a:tr h="370840">
                <a:tc>
                  <a:txBody>
                    <a:bodyPr/>
                    <a:lstStyle/>
                    <a:p>
                      <a:pPr marL="0" indent="0" algn="ctr">
                        <a:spcBef>
                          <a:spcPts val="1200"/>
                        </a:spcBef>
                        <a:spcAft>
                          <a:spcPts val="1200"/>
                        </a:spcAft>
                        <a:buFont typeface="+mj-lt"/>
                        <a:buNone/>
                      </a:pPr>
                      <a:r>
                        <a:rPr lang="en-US" sz="2000">
                          <a:solidFill>
                            <a:srgbClr val="0055A5"/>
                          </a:solidFill>
                          <a:latin typeface="Verdana" panose="020B0604030504040204" pitchFamily="34" charset="0"/>
                          <a:ea typeface="Verdana" panose="020B0604030504040204" pitchFamily="34" charset="0"/>
                        </a:rPr>
                        <a:t>Learning Outcomes</a:t>
                      </a:r>
                      <a:endParaRPr lang="en-GB" sz="2000">
                        <a:solidFill>
                          <a:srgbClr val="0055A5"/>
                        </a:solidFill>
                        <a:latin typeface="Verdana" panose="020B0604030504040204" pitchFamily="34" charset="0"/>
                        <a:ea typeface="Verdan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r h="233680">
                <a:tc>
                  <a:txBody>
                    <a:bodyPr/>
                    <a:lstStyle/>
                    <a:p>
                      <a:pPr marL="457200" lvl="0" indent="-457200">
                        <a:spcBef>
                          <a:spcPts val="1200"/>
                        </a:spcBef>
                        <a:spcAft>
                          <a:spcPts val="1200"/>
                        </a:spcAft>
                        <a:buFont typeface="+mj-lt"/>
                        <a:buAutoNum type="arabicPeriod"/>
                      </a:pPr>
                      <a:r>
                        <a:rPr lang="en-US" sz="2000" kern="1200" dirty="0">
                          <a:solidFill>
                            <a:schemeClr val="dk1"/>
                          </a:solidFill>
                          <a:effectLst/>
                          <a:latin typeface="Verdana" panose="020B0604030504040204" pitchFamily="34" charset="0"/>
                          <a:ea typeface="Verdana" panose="020B0604030504040204" pitchFamily="34" charset="0"/>
                          <a:cs typeface="+mn-cs"/>
                        </a:rPr>
                        <a:t>Identify the primary tasks mandated by the UN Security Council that contribute to peacebuilding. </a:t>
                      </a:r>
                      <a:endParaRPr lang="en-GB" sz="2000" kern="1200" dirty="0">
                        <a:solidFill>
                          <a:schemeClr val="dk1"/>
                        </a:solidFill>
                        <a:effectLst/>
                        <a:latin typeface="Verdana" panose="020B0604030504040204" pitchFamily="34" charset="0"/>
                        <a:ea typeface="Verdana" panose="020B0604030504040204" pitchFamily="34" charset="0"/>
                        <a:cs typeface="+mn-cs"/>
                      </a:endParaRPr>
                    </a:p>
                    <a:p>
                      <a:pPr marL="457200" lvl="0" indent="-457200">
                        <a:spcBef>
                          <a:spcPts val="1200"/>
                        </a:spcBef>
                        <a:spcAft>
                          <a:spcPts val="1200"/>
                        </a:spcAft>
                        <a:buFont typeface="+mj-lt"/>
                        <a:buAutoNum type="arabicPeriod"/>
                      </a:pPr>
                      <a:r>
                        <a:rPr lang="en-US" sz="2000" kern="1200" dirty="0">
                          <a:solidFill>
                            <a:schemeClr val="dk1"/>
                          </a:solidFill>
                          <a:effectLst/>
                          <a:latin typeface="Verdana" panose="020B0604030504040204" pitchFamily="34" charset="0"/>
                          <a:ea typeface="Verdana" panose="020B0604030504040204" pitchFamily="34" charset="0"/>
                          <a:cs typeface="+mn-cs"/>
                        </a:rPr>
                        <a:t>Describe each of the main peacebuilding activities and be able to recognize related work when deployed. </a:t>
                      </a:r>
                      <a:endParaRPr lang="en-GB" sz="2000" kern="1200" dirty="0">
                        <a:solidFill>
                          <a:schemeClr val="dk1"/>
                        </a:solidFill>
                        <a:effectLst/>
                        <a:latin typeface="Verdana" panose="020B0604030504040204" pitchFamily="34" charset="0"/>
                        <a:ea typeface="Verdana" panose="020B0604030504040204" pitchFamily="34" charset="0"/>
                        <a:cs typeface="+mn-cs"/>
                      </a:endParaRPr>
                    </a:p>
                    <a:p>
                      <a:pPr marL="457200" lvl="0" indent="-457200">
                        <a:spcBef>
                          <a:spcPts val="1200"/>
                        </a:spcBef>
                        <a:spcAft>
                          <a:spcPts val="1200"/>
                        </a:spcAft>
                        <a:buFont typeface="+mj-lt"/>
                        <a:buAutoNum type="arabicPeriod"/>
                      </a:pPr>
                      <a:r>
                        <a:rPr lang="en-US" sz="2000" kern="1200" dirty="0">
                          <a:solidFill>
                            <a:schemeClr val="dk1"/>
                          </a:solidFill>
                          <a:effectLst/>
                          <a:latin typeface="Verdana" panose="020B0604030504040204" pitchFamily="34" charset="0"/>
                          <a:ea typeface="Verdana" panose="020B0604030504040204" pitchFamily="34" charset="0"/>
                          <a:cs typeface="+mn-cs"/>
                        </a:rPr>
                        <a:t>Identify different roles of mission components and partners in implementing peacebuilding tasks and how they mutually support each other. </a:t>
                      </a:r>
                      <a:endParaRPr lang="en-GB" sz="2000" kern="1200" dirty="0">
                        <a:solidFill>
                          <a:schemeClr val="dk1"/>
                        </a:solidFill>
                        <a:effectLst/>
                        <a:latin typeface="Verdana" panose="020B0604030504040204" pitchFamily="34" charset="0"/>
                        <a:ea typeface="Verdana" panose="020B0604030504040204" pitchFamily="34" charset="0"/>
                        <a:cs typeface="+mn-cs"/>
                      </a:endParaRPr>
                    </a:p>
                    <a:p>
                      <a:pPr marL="457200" lvl="0" indent="-457200">
                        <a:spcBef>
                          <a:spcPts val="1200"/>
                        </a:spcBef>
                        <a:spcAft>
                          <a:spcPts val="1200"/>
                        </a:spcAft>
                        <a:buFont typeface="+mj-lt"/>
                        <a:buAutoNum type="arabicPeriod"/>
                      </a:pPr>
                      <a:r>
                        <a:rPr lang="en-US" sz="2000" kern="1200" dirty="0">
                          <a:solidFill>
                            <a:schemeClr val="dk1"/>
                          </a:solidFill>
                          <a:effectLst/>
                          <a:latin typeface="Verdana" panose="020B0604030504040204" pitchFamily="34" charset="0"/>
                          <a:ea typeface="Verdana" panose="020B0604030504040204" pitchFamily="34" charset="0"/>
                          <a:cs typeface="+mn-cs"/>
                        </a:rPr>
                        <a:t>Find key information on mandated task areas related to peacebuilding as needed once deployed and with reference to a specific mission mandate. </a:t>
                      </a:r>
                      <a:endParaRPr lang="en-GB" sz="2000" kern="1200" dirty="0">
                        <a:solidFill>
                          <a:schemeClr val="dk1"/>
                        </a:solidFill>
                        <a:effectLst/>
                        <a:latin typeface="Verdana" panose="020B0604030504040204" pitchFamily="34" charset="0"/>
                        <a:ea typeface="Verdana" panose="020B0604030504040204" pitchFamily="34" charset="0"/>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0828333"/>
                  </a:ext>
                </a:extLst>
              </a:tr>
            </a:tbl>
          </a:graphicData>
        </a:graphic>
      </p:graphicFrame>
    </p:spTree>
    <p:extLst>
      <p:ext uri="{BB962C8B-B14F-4D97-AF65-F5344CB8AC3E}">
        <p14:creationId xmlns:p14="http://schemas.microsoft.com/office/powerpoint/2010/main" val="26849990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6C6C2BF-F106-339F-73D8-6478BD9476C8}"/>
              </a:ext>
            </a:extLst>
          </p:cNvPr>
          <p:cNvSpPr txBox="1"/>
          <p:nvPr/>
        </p:nvSpPr>
        <p:spPr>
          <a:xfrm>
            <a:off x="1598645" y="1438354"/>
            <a:ext cx="9000000" cy="34778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a:spcBef>
                <a:spcPts val="600"/>
              </a:spcBef>
              <a:spcAft>
                <a:spcPts val="600"/>
              </a:spcAft>
            </a:pPr>
            <a:r>
              <a:rPr lang="en-GB" sz="2000" b="1">
                <a:effectLst/>
                <a:latin typeface="Verdana" panose="020B0604030504040204" pitchFamily="34" charset="0"/>
                <a:ea typeface="Verdana" panose="020B0604030504040204" pitchFamily="34" charset="0"/>
                <a:cs typeface="Verdana" panose="020B0604030504040204" pitchFamily="34" charset="0"/>
              </a:rPr>
              <a:t>Peacebuilding activities m</a:t>
            </a:r>
            <a:r>
              <a:rPr lang="en-GB" sz="2000" b="1">
                <a:effectLst/>
                <a:latin typeface="Verdana" panose="020B0604030504040204" pitchFamily="34" charset="0"/>
                <a:ea typeface="Calibri" panose="020F0502020204030204" pitchFamily="34" charset="0"/>
                <a:cs typeface="Arial" panose="020B0604020202020204" pitchFamily="34" charset="0"/>
              </a:rPr>
              <a:t>andated by the Security Council to multidimensional UN peacekeeping operations include:</a:t>
            </a:r>
          </a:p>
          <a:p>
            <a:pPr marL="342900" marR="0" lvl="0" indent="-342900">
              <a:spcBef>
                <a:spcPts val="600"/>
              </a:spcBef>
              <a:spcAft>
                <a:spcPts val="600"/>
              </a:spcAft>
              <a:buFont typeface="Symbol" panose="05050102010706020507" pitchFamily="18" charset="2"/>
              <a:buChar char=""/>
            </a:pPr>
            <a:r>
              <a:rPr lang="en-GB" sz="2000">
                <a:effectLst/>
                <a:latin typeface="Verdana" panose="020B0604030504040204" pitchFamily="34" charset="0"/>
                <a:ea typeface="Calibri" panose="020F0502020204030204" pitchFamily="34" charset="0"/>
                <a:cs typeface="Arial" panose="020B0604020202020204" pitchFamily="34" charset="0"/>
              </a:rPr>
              <a:t>Mine action</a:t>
            </a:r>
          </a:p>
          <a:p>
            <a:pPr marL="342900" marR="0" lvl="0" indent="-342900">
              <a:spcBef>
                <a:spcPts val="600"/>
              </a:spcBef>
              <a:spcAft>
                <a:spcPts val="600"/>
              </a:spcAft>
              <a:buFont typeface="Symbol" panose="05050102010706020507" pitchFamily="18" charset="2"/>
              <a:buChar char=""/>
            </a:pPr>
            <a:r>
              <a:rPr lang="en-GB" sz="2000">
                <a:effectLst/>
                <a:latin typeface="Verdana"/>
                <a:ea typeface="Calibri"/>
                <a:cs typeface="Arial"/>
              </a:rPr>
              <a:t>Disarmament, </a:t>
            </a:r>
            <a:r>
              <a:rPr lang="en-GB" sz="2000">
                <a:latin typeface="Verdana"/>
                <a:ea typeface="Calibri"/>
                <a:cs typeface="Arial"/>
              </a:rPr>
              <a:t>demobilization</a:t>
            </a:r>
            <a:r>
              <a:rPr lang="en-GB" sz="2000">
                <a:effectLst/>
                <a:latin typeface="Verdana"/>
                <a:ea typeface="Calibri"/>
                <a:cs typeface="Arial"/>
              </a:rPr>
              <a:t> and </a:t>
            </a:r>
            <a:r>
              <a:rPr lang="en-GB" sz="2000">
                <a:latin typeface="Verdana"/>
                <a:ea typeface="Calibri"/>
                <a:cs typeface="Arial"/>
              </a:rPr>
              <a:t>reintegration</a:t>
            </a:r>
            <a:endParaRPr lang="en-GB" sz="2000">
              <a:effectLst/>
              <a:latin typeface="Verdana"/>
              <a:ea typeface="Calibri"/>
              <a:cs typeface="Arial"/>
            </a:endParaRPr>
          </a:p>
          <a:p>
            <a:pPr marL="342900" marR="0" lvl="0" indent="-342900">
              <a:spcBef>
                <a:spcPts val="600"/>
              </a:spcBef>
              <a:spcAft>
                <a:spcPts val="600"/>
              </a:spcAft>
              <a:buFont typeface="Symbol" panose="05050102010706020507" pitchFamily="18" charset="2"/>
              <a:buChar char=""/>
            </a:pPr>
            <a:r>
              <a:rPr lang="en-GB" sz="2000">
                <a:effectLst/>
                <a:latin typeface="Verdana"/>
                <a:ea typeface="Calibri"/>
                <a:cs typeface="Arial"/>
              </a:rPr>
              <a:t>Security </a:t>
            </a:r>
            <a:r>
              <a:rPr lang="en-GB" sz="2000">
                <a:latin typeface="Verdana"/>
                <a:ea typeface="Calibri"/>
                <a:cs typeface="Arial"/>
              </a:rPr>
              <a:t>sector</a:t>
            </a:r>
            <a:r>
              <a:rPr lang="en-GB" sz="2000">
                <a:effectLst/>
                <a:latin typeface="Verdana"/>
                <a:ea typeface="Calibri"/>
                <a:cs typeface="Arial"/>
              </a:rPr>
              <a:t> </a:t>
            </a:r>
            <a:r>
              <a:rPr lang="en-GB" sz="2000">
                <a:latin typeface="Verdana"/>
                <a:ea typeface="Calibri"/>
                <a:cs typeface="Arial"/>
              </a:rPr>
              <a:t>reform</a:t>
            </a:r>
            <a:r>
              <a:rPr lang="en-GB" sz="2000">
                <a:effectLst/>
                <a:latin typeface="Verdana"/>
                <a:ea typeface="Calibri"/>
                <a:cs typeface="Arial"/>
              </a:rPr>
              <a:t> and </a:t>
            </a:r>
            <a:r>
              <a:rPr lang="en-GB" sz="2000">
                <a:latin typeface="Verdana"/>
                <a:ea typeface="Calibri"/>
                <a:cs typeface="Arial"/>
              </a:rPr>
              <a:t>governance</a:t>
            </a:r>
            <a:endParaRPr lang="en-GB" sz="2000">
              <a:effectLst/>
              <a:latin typeface="Verdana"/>
              <a:ea typeface="Calibri"/>
              <a:cs typeface="Arial"/>
            </a:endParaRPr>
          </a:p>
          <a:p>
            <a:pPr marL="342900" marR="0" lvl="0" indent="-342900">
              <a:spcBef>
                <a:spcPts val="600"/>
              </a:spcBef>
              <a:spcAft>
                <a:spcPts val="600"/>
              </a:spcAft>
              <a:buFont typeface="Symbol" panose="05050102010706020507" pitchFamily="18" charset="2"/>
              <a:buChar char=""/>
            </a:pPr>
            <a:r>
              <a:rPr lang="en-GB" sz="2000">
                <a:effectLst/>
                <a:latin typeface="Verdana"/>
                <a:ea typeface="Calibri"/>
                <a:cs typeface="Arial"/>
              </a:rPr>
              <a:t>Rule of </a:t>
            </a:r>
            <a:r>
              <a:rPr lang="en-GB" sz="2000">
                <a:latin typeface="Verdana"/>
                <a:ea typeface="Calibri"/>
                <a:cs typeface="Arial"/>
              </a:rPr>
              <a:t>law</a:t>
            </a:r>
            <a:r>
              <a:rPr lang="en-GB" sz="2000">
                <a:effectLst/>
                <a:latin typeface="Verdana"/>
                <a:ea typeface="Calibri"/>
                <a:cs typeface="Arial"/>
              </a:rPr>
              <a:t> – including judicial, corrections, prisons work</a:t>
            </a:r>
          </a:p>
          <a:p>
            <a:pPr marL="342900" marR="0" lvl="0" indent="-342900">
              <a:spcBef>
                <a:spcPts val="600"/>
              </a:spcBef>
              <a:spcAft>
                <a:spcPts val="600"/>
              </a:spcAft>
              <a:buFont typeface="Symbol" panose="05050102010706020507" pitchFamily="18" charset="2"/>
              <a:buChar char=""/>
            </a:pPr>
            <a:r>
              <a:rPr lang="en-GB" sz="2000">
                <a:effectLst/>
                <a:latin typeface="Verdana" panose="020B0604030504040204" pitchFamily="34" charset="0"/>
                <a:ea typeface="Calibri" panose="020F0502020204030204" pitchFamily="34" charset="0"/>
                <a:cs typeface="Arial" panose="020B0604020202020204" pitchFamily="34" charset="0"/>
              </a:rPr>
              <a:t>Electoral assistance</a:t>
            </a:r>
          </a:p>
          <a:p>
            <a:pPr marL="342900" marR="0" lvl="0" indent="-342900">
              <a:spcBef>
                <a:spcPts val="600"/>
              </a:spcBef>
              <a:spcAft>
                <a:spcPts val="600"/>
              </a:spcAft>
              <a:buFont typeface="Symbol" panose="05050102010706020507" pitchFamily="18" charset="2"/>
              <a:buChar char=""/>
            </a:pPr>
            <a:r>
              <a:rPr lang="en-GB" sz="2000">
                <a:effectLst/>
                <a:latin typeface="Verdana"/>
                <a:ea typeface="Calibri"/>
                <a:cs typeface="Arial"/>
              </a:rPr>
              <a:t>Support to restoration and extension of </a:t>
            </a:r>
            <a:r>
              <a:rPr lang="en-GB" sz="2000">
                <a:latin typeface="Verdana"/>
                <a:ea typeface="Calibri"/>
                <a:cs typeface="Arial"/>
              </a:rPr>
              <a:t>State</a:t>
            </a:r>
            <a:r>
              <a:rPr lang="en-GB" sz="2000">
                <a:effectLst/>
                <a:latin typeface="Verdana"/>
                <a:ea typeface="Calibri"/>
                <a:cs typeface="Arial"/>
              </a:rPr>
              <a:t> authority</a:t>
            </a:r>
            <a:endParaRPr lang="en-GB" sz="2400">
              <a:latin typeface="Verdana"/>
              <a:ea typeface="Calibri"/>
              <a:cs typeface="Arial"/>
            </a:endParaRPr>
          </a:p>
        </p:txBody>
      </p:sp>
      <p:sp>
        <p:nvSpPr>
          <p:cNvPr id="3" name="TextBox 2">
            <a:extLst>
              <a:ext uri="{FF2B5EF4-FFF2-40B4-BE49-F238E27FC236}">
                <a16:creationId xmlns:a16="http://schemas.microsoft.com/office/drawing/2014/main" id="{A069367B-2F0B-31F7-3205-DFBFF383B848}"/>
              </a:ext>
            </a:extLst>
          </p:cNvPr>
          <p:cNvSpPr txBox="1"/>
          <p:nvPr/>
        </p:nvSpPr>
        <p:spPr>
          <a:xfrm>
            <a:off x="1245108" y="725910"/>
            <a:ext cx="9701783"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Peacebuilding Activities</a:t>
            </a:r>
            <a:endParaRPr lang="en-GB" sz="2000" b="1">
              <a:solidFill>
                <a:srgbClr val="0055A5"/>
              </a:solidFill>
              <a:latin typeface="Verdana"/>
              <a:ea typeface="Verdana"/>
            </a:endParaRPr>
          </a:p>
        </p:txBody>
      </p:sp>
    </p:spTree>
    <p:extLst>
      <p:ext uri="{BB962C8B-B14F-4D97-AF65-F5344CB8AC3E}">
        <p14:creationId xmlns:p14="http://schemas.microsoft.com/office/powerpoint/2010/main" val="31014730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16D1DEC4-23F1-70B9-6FC1-7ADBCF6221DF}"/>
              </a:ext>
            </a:extLst>
          </p:cNvPr>
          <p:cNvGraphicFramePr>
            <a:graphicFrameLocks noGrp="1"/>
          </p:cNvGraphicFramePr>
          <p:nvPr>
            <p:extLst>
              <p:ext uri="{D42A27DB-BD31-4B8C-83A1-F6EECF244321}">
                <p14:modId xmlns:p14="http://schemas.microsoft.com/office/powerpoint/2010/main" val="546691056"/>
              </p:ext>
            </p:extLst>
          </p:nvPr>
        </p:nvGraphicFramePr>
        <p:xfrm>
          <a:off x="1524000" y="1974600"/>
          <a:ext cx="9144000" cy="2908800"/>
        </p:xfrm>
        <a:graphic>
          <a:graphicData uri="http://schemas.openxmlformats.org/drawingml/2006/table">
            <a:tbl>
              <a:tblPr firstRow="1" firstCol="1" bandRow="1">
                <a:tableStyleId>{5C22544A-7EE6-4342-B048-85BDC9FD1C3A}</a:tableStyleId>
              </a:tblPr>
              <a:tblGrid>
                <a:gridCol w="1709394">
                  <a:extLst>
                    <a:ext uri="{9D8B030D-6E8A-4147-A177-3AD203B41FA5}">
                      <a16:colId xmlns:a16="http://schemas.microsoft.com/office/drawing/2014/main" val="2117369804"/>
                    </a:ext>
                  </a:extLst>
                </a:gridCol>
                <a:gridCol w="7434606">
                  <a:extLst>
                    <a:ext uri="{9D8B030D-6E8A-4147-A177-3AD203B41FA5}">
                      <a16:colId xmlns:a16="http://schemas.microsoft.com/office/drawing/2014/main" val="2504447503"/>
                    </a:ext>
                  </a:extLst>
                </a:gridCol>
              </a:tblGrid>
              <a:tr h="914400">
                <a:tc gridSpan="2">
                  <a:txBody>
                    <a:bodyPr/>
                    <a:lstStyle/>
                    <a:p>
                      <a:pPr marL="0" marR="0">
                        <a:lnSpc>
                          <a:spcPct val="100000"/>
                        </a:lnSpc>
                        <a:spcBef>
                          <a:spcPts val="1200"/>
                        </a:spcBef>
                        <a:spcAft>
                          <a:spcPts val="1200"/>
                        </a:spcAft>
                      </a:pPr>
                      <a:r>
                        <a:rPr lang="en-GB" sz="2000">
                          <a:solidFill>
                            <a:srgbClr val="0556A6"/>
                          </a:solidFill>
                          <a:effectLst/>
                          <a:latin typeface="Verdana" panose="020B0604030504040204" pitchFamily="34" charset="0"/>
                          <a:ea typeface="Verdana" panose="020B0604030504040204" pitchFamily="34" charset="0"/>
                        </a:rPr>
                        <a:t>Required Learning Activity 2.2.1: UN Video – Rule of Law, Peace and Security</a:t>
                      </a:r>
                      <a:endParaRPr lang="en-US" sz="2000">
                        <a:solidFill>
                          <a:srgbClr val="0556A6"/>
                        </a:solidFill>
                        <a:effectLst/>
                        <a:latin typeface="Verdana" panose="020B0604030504040204" pitchFamily="34" charset="0"/>
                        <a:ea typeface="Verdana" panose="020B0604030504040204" pitchFamily="34"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2165574739"/>
                  </a:ext>
                </a:extLst>
              </a:tr>
              <a:tr h="1080000">
                <a:tc>
                  <a:txBody>
                    <a:bodyPr/>
                    <a:lstStyle/>
                    <a:p>
                      <a:pPr marL="0" marR="0" algn="r">
                        <a:lnSpc>
                          <a:spcPct val="100000"/>
                        </a:lnSpc>
                        <a:spcBef>
                          <a:spcPts val="1200"/>
                        </a:spcBef>
                        <a:spcAft>
                          <a:spcPts val="1200"/>
                        </a:spcAft>
                      </a:pPr>
                      <a:r>
                        <a:rPr lang="en-US" sz="2000">
                          <a:solidFill>
                            <a:srgbClr val="0556A6"/>
                          </a:solidFill>
                          <a:effectLst/>
                          <a:latin typeface="Verdana" panose="020B0604030504040204" pitchFamily="34" charset="0"/>
                          <a:ea typeface="Verdana" panose="020B0604030504040204" pitchFamily="34" charset="0"/>
                          <a:cs typeface="Arial"/>
                        </a:rPr>
                        <a:t>Purpose:</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0000"/>
                        </a:lnSpc>
                        <a:spcBef>
                          <a:spcPts val="1200"/>
                        </a:spcBef>
                        <a:spcAft>
                          <a:spcPts val="1200"/>
                        </a:spcAft>
                      </a:pPr>
                      <a:r>
                        <a:rPr lang="en-US" sz="2000">
                          <a:effectLst/>
                          <a:latin typeface="Verdana"/>
                          <a:ea typeface="Verdana"/>
                          <a:cs typeface="Arial"/>
                        </a:rPr>
                        <a:t>To consider the importance of support to the state for safety, security and lasting peace in contexts of violent conflict.</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36996522"/>
                  </a:ext>
                </a:extLst>
              </a:tr>
              <a:tr h="914400">
                <a:tc>
                  <a:txBody>
                    <a:bodyPr/>
                    <a:lstStyle/>
                    <a:p>
                      <a:pPr marL="0" marR="0" algn="r">
                        <a:lnSpc>
                          <a:spcPct val="100000"/>
                        </a:lnSpc>
                        <a:spcBef>
                          <a:spcPts val="1200"/>
                        </a:spcBef>
                        <a:spcAft>
                          <a:spcPts val="1200"/>
                        </a:spcAft>
                      </a:pPr>
                      <a:r>
                        <a:rPr lang="en-US" sz="2000">
                          <a:solidFill>
                            <a:srgbClr val="0556A6"/>
                          </a:solidFill>
                          <a:effectLst/>
                          <a:latin typeface="Verdana" panose="020B0604030504040204" pitchFamily="34" charset="0"/>
                          <a:ea typeface="Verdana" panose="020B0604030504040204" pitchFamily="34" charset="0"/>
                          <a:cs typeface="Arial" panose="020B0604020202020204" pitchFamily="34" charset="0"/>
                        </a:rPr>
                        <a:t>Time:</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0000"/>
                        </a:lnSpc>
                        <a:spcBef>
                          <a:spcPts val="1200"/>
                        </a:spcBef>
                        <a:spcAft>
                          <a:spcPts val="1200"/>
                        </a:spcAft>
                      </a:pPr>
                      <a:r>
                        <a:rPr lang="en-US" sz="2000">
                          <a:effectLst/>
                          <a:latin typeface="Verdana" panose="020B0604030504040204" pitchFamily="34" charset="0"/>
                          <a:ea typeface="Verdana" panose="020B0604030504040204" pitchFamily="34" charset="0"/>
                          <a:cs typeface="Arial" panose="020B0604020202020204" pitchFamily="34" charset="0"/>
                        </a:rPr>
                        <a:t>15 minutes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78295258"/>
                  </a:ext>
                </a:extLst>
              </a:tr>
            </a:tbl>
          </a:graphicData>
        </a:graphic>
      </p:graphicFrame>
    </p:spTree>
    <p:extLst>
      <p:ext uri="{BB962C8B-B14F-4D97-AF65-F5344CB8AC3E}">
        <p14:creationId xmlns:p14="http://schemas.microsoft.com/office/powerpoint/2010/main" val="10164356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069367B-2F0B-31F7-3205-DFBFF383B848}"/>
              </a:ext>
            </a:extLst>
          </p:cNvPr>
          <p:cNvSpPr txBox="1"/>
          <p:nvPr/>
        </p:nvSpPr>
        <p:spPr>
          <a:xfrm>
            <a:off x="1245108" y="725910"/>
            <a:ext cx="9701783"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Required Learning Activity 2.2.1: UN Video</a:t>
            </a:r>
            <a:endParaRPr lang="en-GB" sz="2000" b="1">
              <a:solidFill>
                <a:srgbClr val="0055A5"/>
              </a:solidFill>
              <a:latin typeface="Verdana"/>
              <a:ea typeface="Verdana"/>
            </a:endParaRPr>
          </a:p>
        </p:txBody>
      </p:sp>
      <p:pic>
        <p:nvPicPr>
          <p:cNvPr id="4" name="UN Video Rule of Law, Peace and Security">
            <a:hlinkClick r:id="" action="ppaction://media"/>
            <a:extLst>
              <a:ext uri="{FF2B5EF4-FFF2-40B4-BE49-F238E27FC236}">
                <a16:creationId xmlns:a16="http://schemas.microsoft.com/office/drawing/2014/main" id="{9BBC5F80-153A-6D7F-7D74-A776FBE13AFC}"/>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981199" y="1502940"/>
            <a:ext cx="8229600" cy="4629150"/>
          </a:xfrm>
          <a:prstGeom prst="rect">
            <a:avLst/>
          </a:prstGeom>
        </p:spPr>
      </p:pic>
    </p:spTree>
    <p:extLst>
      <p:ext uri="{BB962C8B-B14F-4D97-AF65-F5344CB8AC3E}">
        <p14:creationId xmlns:p14="http://schemas.microsoft.com/office/powerpoint/2010/main" val="2816755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0823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Clearing For Result Phase IV-Mine Action For Human Development | United  Nations Development Programme">
            <a:extLst>
              <a:ext uri="{FF2B5EF4-FFF2-40B4-BE49-F238E27FC236}">
                <a16:creationId xmlns:a16="http://schemas.microsoft.com/office/drawing/2014/main" id="{0791125F-A674-4DF5-9638-7A3F4CDE8A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57549" y="2533024"/>
            <a:ext cx="4735806" cy="315720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4865A3B6-175B-9028-AD65-8EC22D583E13}"/>
              </a:ext>
            </a:extLst>
          </p:cNvPr>
          <p:cNvSpPr txBox="1"/>
          <p:nvPr/>
        </p:nvSpPr>
        <p:spPr>
          <a:xfrm>
            <a:off x="1245108" y="725910"/>
            <a:ext cx="9701783"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Mine Action – Explosive Hazards</a:t>
            </a:r>
            <a:endParaRPr lang="en-GB" sz="2000" b="1">
              <a:solidFill>
                <a:srgbClr val="0055A5"/>
              </a:solidFill>
              <a:latin typeface="Verdana"/>
              <a:ea typeface="Verdana"/>
            </a:endParaRPr>
          </a:p>
        </p:txBody>
      </p:sp>
      <p:sp>
        <p:nvSpPr>
          <p:cNvPr id="4" name="TextBox 3">
            <a:extLst>
              <a:ext uri="{FF2B5EF4-FFF2-40B4-BE49-F238E27FC236}">
                <a16:creationId xmlns:a16="http://schemas.microsoft.com/office/drawing/2014/main" id="{C19B9275-5206-4179-57A1-2D736217CC0E}"/>
              </a:ext>
            </a:extLst>
          </p:cNvPr>
          <p:cNvSpPr txBox="1"/>
          <p:nvPr/>
        </p:nvSpPr>
        <p:spPr>
          <a:xfrm>
            <a:off x="1598645" y="1438354"/>
            <a:ext cx="9000000" cy="393954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en-US" sz="2000">
                <a:latin typeface="Verdana" panose="020B0604030504040204" pitchFamily="34" charset="0"/>
                <a:ea typeface="Verdana" panose="020B0604030504040204" pitchFamily="34" charset="0"/>
              </a:rPr>
              <a:t>Reduce threat and impact of landmines, explosive remnants of war and other explosive hazards.</a:t>
            </a:r>
          </a:p>
          <a:p>
            <a:pPr>
              <a:spcBef>
                <a:spcPts val="600"/>
              </a:spcBef>
              <a:spcAft>
                <a:spcPts val="600"/>
              </a:spcAft>
            </a:pPr>
            <a:endParaRPr lang="en-US" sz="2000">
              <a:latin typeface="Verdana" panose="020B0604030504040204" pitchFamily="34" charset="0"/>
              <a:ea typeface="Verdana" panose="020B0604030504040204" pitchFamily="34" charset="0"/>
            </a:endParaRPr>
          </a:p>
          <a:p>
            <a:pPr>
              <a:spcBef>
                <a:spcPts val="600"/>
              </a:spcBef>
              <a:spcAft>
                <a:spcPts val="600"/>
              </a:spcAft>
            </a:pPr>
            <a:r>
              <a:rPr lang="en-US" sz="2000" b="1">
                <a:latin typeface="Verdana" panose="020B0604030504040204" pitchFamily="34" charset="0"/>
                <a:ea typeface="Verdana" panose="020B0604030504040204" pitchFamily="34" charset="0"/>
              </a:rPr>
              <a:t>The five pillars:</a:t>
            </a:r>
          </a:p>
          <a:p>
            <a:pPr marL="285750" indent="-285750">
              <a:spcBef>
                <a:spcPts val="600"/>
              </a:spcBef>
              <a:spcAft>
                <a:spcPts val="600"/>
              </a:spcAft>
              <a:buFont typeface="Arial" panose="020B0604020202020204" pitchFamily="34" charset="0"/>
              <a:buChar char="•"/>
            </a:pPr>
            <a:r>
              <a:rPr lang="en-US" sz="2000">
                <a:latin typeface="Verdana" panose="020B0604030504040204" pitchFamily="34" charset="0"/>
                <a:ea typeface="Verdana" panose="020B0604030504040204" pitchFamily="34" charset="0"/>
              </a:rPr>
              <a:t>Clearance</a:t>
            </a:r>
          </a:p>
          <a:p>
            <a:pPr marL="285750" indent="-285750">
              <a:spcBef>
                <a:spcPts val="600"/>
              </a:spcBef>
              <a:spcAft>
                <a:spcPts val="600"/>
              </a:spcAft>
              <a:buFont typeface="Arial" panose="020B0604020202020204" pitchFamily="34" charset="0"/>
              <a:buChar char="•"/>
            </a:pPr>
            <a:r>
              <a:rPr lang="en-US" sz="2000">
                <a:latin typeface="Verdana" panose="020B0604030504040204" pitchFamily="34" charset="0"/>
                <a:ea typeface="Verdana" panose="020B0604030504040204" pitchFamily="34" charset="0"/>
              </a:rPr>
              <a:t>Risk education</a:t>
            </a:r>
          </a:p>
          <a:p>
            <a:pPr marL="285750" indent="-285750">
              <a:spcBef>
                <a:spcPts val="600"/>
              </a:spcBef>
              <a:spcAft>
                <a:spcPts val="600"/>
              </a:spcAft>
              <a:buFont typeface="Arial" panose="020B0604020202020204" pitchFamily="34" charset="0"/>
              <a:buChar char="•"/>
            </a:pPr>
            <a:r>
              <a:rPr lang="en-US" sz="2000">
                <a:latin typeface="Verdana" panose="020B0604030504040204" pitchFamily="34" charset="0"/>
                <a:ea typeface="Verdana" panose="020B0604030504040204" pitchFamily="34" charset="0"/>
              </a:rPr>
              <a:t>Victim assistance</a:t>
            </a:r>
          </a:p>
          <a:p>
            <a:pPr marL="285750" indent="-285750">
              <a:spcBef>
                <a:spcPts val="600"/>
              </a:spcBef>
              <a:spcAft>
                <a:spcPts val="600"/>
              </a:spcAft>
              <a:buFont typeface="Arial" panose="020B0604020202020204" pitchFamily="34" charset="0"/>
              <a:buChar char="•"/>
            </a:pPr>
            <a:r>
              <a:rPr lang="en-US" sz="2000">
                <a:latin typeface="Verdana" panose="020B0604030504040204" pitchFamily="34" charset="0"/>
                <a:ea typeface="Verdana" panose="020B0604030504040204" pitchFamily="34" charset="0"/>
              </a:rPr>
              <a:t>Stockpile destruction</a:t>
            </a:r>
          </a:p>
          <a:p>
            <a:pPr marL="285750" indent="-285750">
              <a:spcBef>
                <a:spcPts val="600"/>
              </a:spcBef>
              <a:spcAft>
                <a:spcPts val="600"/>
              </a:spcAft>
              <a:buFont typeface="Arial" panose="020B0604020202020204" pitchFamily="34" charset="0"/>
              <a:buChar char="•"/>
            </a:pPr>
            <a:r>
              <a:rPr lang="en-US" sz="2000">
                <a:latin typeface="Verdana" panose="020B0604030504040204" pitchFamily="34" charset="0"/>
                <a:ea typeface="Verdana" panose="020B0604030504040204" pitchFamily="34" charset="0"/>
              </a:rPr>
              <a:t>Advocacy</a:t>
            </a:r>
            <a:endParaRPr lang="en-GB" sz="2000">
              <a:latin typeface="Verdana"/>
              <a:ea typeface="Verdana"/>
            </a:endParaRPr>
          </a:p>
        </p:txBody>
      </p:sp>
    </p:spTree>
    <p:extLst>
      <p:ext uri="{BB962C8B-B14F-4D97-AF65-F5344CB8AC3E}">
        <p14:creationId xmlns:p14="http://schemas.microsoft.com/office/powerpoint/2010/main" val="3595387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Together for mine action; a multilateral success story">
            <a:extLst>
              <a:ext uri="{FF2B5EF4-FFF2-40B4-BE49-F238E27FC236}">
                <a16:creationId xmlns:a16="http://schemas.microsoft.com/office/drawing/2014/main" id="{7AF8611C-46E8-2689-D5A6-EE74BC1AFF64}"/>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10000"/>
                    </a14:imgEffect>
                  </a14:imgLayer>
                </a14:imgProps>
              </a:ext>
              <a:ext uri="{28A0092B-C50C-407E-A947-70E740481C1C}">
                <a14:useLocalDpi xmlns:a14="http://schemas.microsoft.com/office/drawing/2010/main" val="0"/>
              </a:ext>
            </a:extLst>
          </a:blip>
          <a:srcRect/>
          <a:stretch>
            <a:fillRect/>
          </a:stretch>
        </p:blipFill>
        <p:spPr bwMode="auto">
          <a:xfrm>
            <a:off x="3936000" y="3074127"/>
            <a:ext cx="4320000" cy="324288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6198368D-28D3-1CCC-2C60-AFD771B1E678}"/>
              </a:ext>
            </a:extLst>
          </p:cNvPr>
          <p:cNvSpPr txBox="1"/>
          <p:nvPr/>
        </p:nvSpPr>
        <p:spPr>
          <a:xfrm>
            <a:off x="1245108" y="725910"/>
            <a:ext cx="9701783"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Explosive Hazards - Landmines</a:t>
            </a:r>
            <a:endParaRPr lang="en-GB" sz="2000" b="1">
              <a:solidFill>
                <a:srgbClr val="0055A5"/>
              </a:solidFill>
              <a:latin typeface="Verdana"/>
              <a:ea typeface="Verdana"/>
            </a:endParaRPr>
          </a:p>
        </p:txBody>
      </p:sp>
      <p:sp>
        <p:nvSpPr>
          <p:cNvPr id="4" name="TextBox 3">
            <a:extLst>
              <a:ext uri="{FF2B5EF4-FFF2-40B4-BE49-F238E27FC236}">
                <a16:creationId xmlns:a16="http://schemas.microsoft.com/office/drawing/2014/main" id="{5E65C919-94D6-F97A-05BB-AB8FDC17E433}"/>
              </a:ext>
            </a:extLst>
          </p:cNvPr>
          <p:cNvSpPr txBox="1"/>
          <p:nvPr/>
        </p:nvSpPr>
        <p:spPr>
          <a:xfrm>
            <a:off x="1598645" y="1438354"/>
            <a:ext cx="900000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Bef>
                <a:spcPts val="600"/>
              </a:spcBef>
              <a:spcAft>
                <a:spcPts val="600"/>
              </a:spcAft>
              <a:buFont typeface="Arial" panose="020B0604020202020204" pitchFamily="34" charset="0"/>
              <a:buChar char="•"/>
            </a:pPr>
            <a:r>
              <a:rPr lang="en-US" sz="2000">
                <a:latin typeface="Verdana"/>
                <a:ea typeface="Verdana"/>
              </a:rPr>
              <a:t>Operate instantly – no warning</a:t>
            </a:r>
            <a:endParaRPr lang="en-US" sz="2000">
              <a:latin typeface="Verdana" panose="020B0604030504040204" pitchFamily="34" charset="0"/>
              <a:ea typeface="Verdana" panose="020B0604030504040204" pitchFamily="34" charset="0"/>
            </a:endParaRPr>
          </a:p>
          <a:p>
            <a:pPr marL="285750" indent="-285750">
              <a:spcBef>
                <a:spcPts val="600"/>
              </a:spcBef>
              <a:spcAft>
                <a:spcPts val="600"/>
              </a:spcAft>
              <a:buFont typeface="Arial" panose="020B0604020202020204" pitchFamily="34" charset="0"/>
              <a:buChar char="•"/>
            </a:pPr>
            <a:r>
              <a:rPr lang="en-US" sz="2000">
                <a:latin typeface="Verdana" panose="020B0604030504040204" pitchFamily="34" charset="0"/>
                <a:ea typeface="Verdana" panose="020B0604030504040204" pitchFamily="34" charset="0"/>
              </a:rPr>
              <a:t>Different types to target personnel or vehicles</a:t>
            </a:r>
          </a:p>
          <a:p>
            <a:pPr marL="285750" indent="-285750">
              <a:spcBef>
                <a:spcPts val="600"/>
              </a:spcBef>
              <a:spcAft>
                <a:spcPts val="600"/>
              </a:spcAft>
              <a:buFont typeface="Arial" panose="020B0604020202020204" pitchFamily="34" charset="0"/>
              <a:buChar char="•"/>
            </a:pPr>
            <a:r>
              <a:rPr lang="en-US" sz="2000">
                <a:latin typeface="Verdana" panose="020B0604030504040204" pitchFamily="34" charset="0"/>
                <a:ea typeface="Verdana" panose="020B0604030504040204" pitchFamily="34" charset="0"/>
              </a:rPr>
              <a:t>Many different styles</a:t>
            </a:r>
            <a:endParaRPr lang="en-GB" sz="200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1092533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4F0DAA5-B1AF-3107-5CDB-9CA44166324D}"/>
              </a:ext>
            </a:extLst>
          </p:cNvPr>
          <p:cNvPicPr>
            <a:picLocks noChangeAspect="1"/>
          </p:cNvPicPr>
          <p:nvPr/>
        </p:nvPicPr>
        <p:blipFill>
          <a:blip r:embed="rId2"/>
          <a:stretch>
            <a:fillRect/>
          </a:stretch>
        </p:blipFill>
        <p:spPr>
          <a:xfrm>
            <a:off x="3935998" y="3074127"/>
            <a:ext cx="4320000" cy="3095730"/>
          </a:xfrm>
          <a:prstGeom prst="rect">
            <a:avLst/>
          </a:prstGeom>
        </p:spPr>
      </p:pic>
      <p:sp>
        <p:nvSpPr>
          <p:cNvPr id="2" name="TextBox 1">
            <a:extLst>
              <a:ext uri="{FF2B5EF4-FFF2-40B4-BE49-F238E27FC236}">
                <a16:creationId xmlns:a16="http://schemas.microsoft.com/office/drawing/2014/main" id="{3287FFDE-5682-6676-FE4B-28E51F5B96E6}"/>
              </a:ext>
            </a:extLst>
          </p:cNvPr>
          <p:cNvSpPr txBox="1"/>
          <p:nvPr/>
        </p:nvSpPr>
        <p:spPr>
          <a:xfrm>
            <a:off x="1245107" y="725910"/>
            <a:ext cx="9701783" cy="400110"/>
          </a:xfrm>
          <a:prstGeom prst="rect">
            <a:avLst/>
          </a:prstGeom>
          <a:noFill/>
        </p:spPr>
        <p:txBody>
          <a:bodyPr wrap="square" lIns="91440" tIns="45720" rIns="91440" bIns="45720" rtlCol="0" anchor="t">
            <a:spAutoFit/>
          </a:bodyPr>
          <a:lstStyle/>
          <a:p>
            <a:pPr algn="ctr"/>
            <a:r>
              <a:rPr lang="en-US" sz="2000" b="1">
                <a:solidFill>
                  <a:srgbClr val="0055A5"/>
                </a:solidFill>
                <a:latin typeface="Verdana"/>
                <a:ea typeface="Verdana"/>
              </a:rPr>
              <a:t>Explosive Hazards – Explosive Remnants of War</a:t>
            </a:r>
            <a:endParaRPr lang="en-GB" sz="2000" b="1">
              <a:solidFill>
                <a:srgbClr val="0055A5"/>
              </a:solidFill>
              <a:latin typeface="Verdana"/>
              <a:ea typeface="Verdana"/>
            </a:endParaRPr>
          </a:p>
        </p:txBody>
      </p:sp>
      <p:sp>
        <p:nvSpPr>
          <p:cNvPr id="4" name="TextBox 3">
            <a:extLst>
              <a:ext uri="{FF2B5EF4-FFF2-40B4-BE49-F238E27FC236}">
                <a16:creationId xmlns:a16="http://schemas.microsoft.com/office/drawing/2014/main" id="{DF31822A-0404-471E-8DF8-222C0144D172}"/>
              </a:ext>
            </a:extLst>
          </p:cNvPr>
          <p:cNvSpPr txBox="1"/>
          <p:nvPr/>
        </p:nvSpPr>
        <p:spPr>
          <a:xfrm>
            <a:off x="1598645" y="1438354"/>
            <a:ext cx="900000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Bef>
                <a:spcPts val="600"/>
              </a:spcBef>
              <a:spcAft>
                <a:spcPts val="600"/>
              </a:spcAft>
              <a:buFont typeface="Arial" panose="020B0604020202020204" pitchFamily="34" charset="0"/>
              <a:buChar char="•"/>
            </a:pPr>
            <a:r>
              <a:rPr lang="en-US" sz="2000">
                <a:latin typeface="Verdana" panose="020B0604030504040204" pitchFamily="34" charset="0"/>
                <a:ea typeface="Verdana" panose="020B0604030504040204" pitchFamily="34" charset="0"/>
              </a:rPr>
              <a:t>Often dangerous – unstable</a:t>
            </a:r>
          </a:p>
          <a:p>
            <a:pPr marL="285750" indent="-285750">
              <a:spcBef>
                <a:spcPts val="600"/>
              </a:spcBef>
              <a:spcAft>
                <a:spcPts val="600"/>
              </a:spcAft>
              <a:buFont typeface="Arial" panose="020B0604020202020204" pitchFamily="34" charset="0"/>
              <a:buChar char="•"/>
            </a:pPr>
            <a:r>
              <a:rPr lang="en-US" sz="2000">
                <a:latin typeface="Verdana" panose="020B0604030504040204" pitchFamily="34" charset="0"/>
                <a:ea typeface="Verdana" panose="020B0604030504040204" pitchFamily="34" charset="0"/>
              </a:rPr>
              <a:t>Many sizes from explosive bullets to rockets</a:t>
            </a:r>
          </a:p>
          <a:p>
            <a:pPr marL="285750" indent="-285750">
              <a:spcBef>
                <a:spcPts val="600"/>
              </a:spcBef>
              <a:spcAft>
                <a:spcPts val="600"/>
              </a:spcAft>
              <a:buFont typeface="Arial" panose="020B0604020202020204" pitchFamily="34" charset="0"/>
              <a:buChar char="•"/>
            </a:pPr>
            <a:r>
              <a:rPr lang="en-US" sz="2000">
                <a:latin typeface="Verdana" panose="020B0604030504040204" pitchFamily="34" charset="0"/>
                <a:ea typeface="Verdana" panose="020B0604030504040204" pitchFamily="34" charset="0"/>
              </a:rPr>
              <a:t>Cluster bomblets often look like toys</a:t>
            </a:r>
            <a:endParaRPr lang="en-GB" sz="200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049931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1D2DC2D6430F2469C3E1B5E84F7B187" ma:contentTypeVersion="17" ma:contentTypeDescription="Create a new document." ma:contentTypeScope="" ma:versionID="762e432cb09270f0003330ae07c5610f">
  <xsd:schema xmlns:xsd="http://www.w3.org/2001/XMLSchema" xmlns:xs="http://www.w3.org/2001/XMLSchema" xmlns:p="http://schemas.microsoft.com/office/2006/metadata/properties" xmlns:ns2="28943420-3cce-465e-a204-04bce5f1b343" xmlns:ns3="2286246c-fc21-4ee8-a407-068ba74e6317" targetNamespace="http://schemas.microsoft.com/office/2006/metadata/properties" ma:root="true" ma:fieldsID="53b67169ea0e7e38d2efb78267283d45" ns2:_="" ns3:_="">
    <xsd:import namespace="28943420-3cce-465e-a204-04bce5f1b343"/>
    <xsd:import namespace="2286246c-fc21-4ee8-a407-068ba74e6317"/>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SearchProperties" minOccurs="0"/>
                <xsd:element ref="ns3:SharedWithUsers" minOccurs="0"/>
                <xsd:element ref="ns3:SharedWithDetails" minOccurs="0"/>
                <xsd:element ref="ns2:MediaServiceDateTaken" minOccurs="0"/>
                <xsd:element ref="ns2:MediaServiceLocation" minOccurs="0"/>
                <xsd:element ref="ns2:Numb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8943420-3cce-465e-a204-04bce5f1b34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SearchProperties" ma:index="17" nillable="true" ma:displayName="MediaServiceSearchProperties" ma:hidden="true" ma:internalName="MediaServiceSearchProperties" ma:readOnly="true">
      <xsd:simpleType>
        <xsd:restriction base="dms:Note"/>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Number" ma:index="22" nillable="true" ma:displayName="#" ma:format="Dropdown" ma:internalName="Number" ma:percentage="FALS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86246c-fc21-4ee8-a407-068ba74e6317"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94865354-34e5-4c3d-afc2-4c47dc2ac600}" ma:internalName="TaxCatchAll" ma:showField="CatchAllData" ma:web="2286246c-fc21-4ee8-a407-068ba74e6317">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28943420-3cce-465e-a204-04bce5f1b343">
      <Terms xmlns="http://schemas.microsoft.com/office/infopath/2007/PartnerControls"/>
    </lcf76f155ced4ddcb4097134ff3c332f>
    <TaxCatchAll xmlns="2286246c-fc21-4ee8-a407-068ba74e6317" xsi:nil="true"/>
    <SharedWithUsers xmlns="2286246c-fc21-4ee8-a407-068ba74e6317">
      <UserInfo>
        <DisplayName/>
        <AccountId xsi:nil="true"/>
        <AccountType/>
      </UserInfo>
    </SharedWithUsers>
    <Number xmlns="28943420-3cce-465e-a204-04bce5f1b343">2</Number>
  </documentManagement>
</p:properties>
</file>

<file path=customXml/itemProps1.xml><?xml version="1.0" encoding="utf-8"?>
<ds:datastoreItem xmlns:ds="http://schemas.openxmlformats.org/officeDocument/2006/customXml" ds:itemID="{19D1F21C-D2A6-4D3A-9709-C5F3F426F8D1}">
  <ds:schemaRefs>
    <ds:schemaRef ds:uri="2286246c-fc21-4ee8-a407-068ba74e6317"/>
    <ds:schemaRef ds:uri="28943420-3cce-465e-a204-04bce5f1b34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883906A3-39D1-4884-A96C-63D1043103C5}">
  <ds:schemaRefs>
    <ds:schemaRef ds:uri="http://schemas.microsoft.com/sharepoint/v3/contenttype/forms"/>
  </ds:schemaRefs>
</ds:datastoreItem>
</file>

<file path=customXml/itemProps3.xml><?xml version="1.0" encoding="utf-8"?>
<ds:datastoreItem xmlns:ds="http://schemas.openxmlformats.org/officeDocument/2006/customXml" ds:itemID="{60689EA7-CE69-4D4F-8F10-39209AC0F36C}">
  <ds:schemaRefs>
    <ds:schemaRef ds:uri="http://purl.org/dc/dcmitype/"/>
    <ds:schemaRef ds:uri="28943420-3cce-465e-a204-04bce5f1b343"/>
    <ds:schemaRef ds:uri="http://schemas.microsoft.com/office/2006/metadata/properties"/>
    <ds:schemaRef ds:uri="http://www.w3.org/XML/1998/namespace"/>
    <ds:schemaRef ds:uri="http://schemas.microsoft.com/office/2006/documentManagement/types"/>
    <ds:schemaRef ds:uri="http://schemas.microsoft.com/office/infopath/2007/PartnerControls"/>
    <ds:schemaRef ds:uri="http://schemas.openxmlformats.org/package/2006/metadata/core-properties"/>
    <ds:schemaRef ds:uri="2286246c-fc21-4ee8-a407-068ba74e6317"/>
    <ds:schemaRef ds:uri="http://purl.org/dc/term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0</TotalTime>
  <Words>965</Words>
  <Application>Microsoft Office PowerPoint</Application>
  <PresentationFormat>Widescreen</PresentationFormat>
  <Paragraphs>110</Paragraphs>
  <Slides>19</Slides>
  <Notes>0</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Arial</vt:lpstr>
      <vt:lpstr>Calibri</vt:lpstr>
      <vt:lpstr>Century Gothic</vt:lpstr>
      <vt:lpstr>Symbol</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Brian Connolly</dc:creator>
  <cp:lastModifiedBy>Brian Connolly</cp:lastModifiedBy>
  <cp:revision>1</cp:revision>
  <dcterms:created xsi:type="dcterms:W3CDTF">2023-10-04T18:52:03Z</dcterms:created>
  <dcterms:modified xsi:type="dcterms:W3CDTF">2025-07-03T16:24:47Z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0x01010041D2DC2D6430F2469C3E1B5E84F7B187</vt:lpwstr>
  </property>
  <property fmtid="{D5CDD505-2E9C-101B-9397-08002B2CF9AE}" pid="3" name="MediaServiceImageTags">
    <vt:lpwstr/>
  </property>
  <property fmtid="{D5CDD505-2E9C-101B-9397-08002B2CF9AE}" pid="4" name="Order">
    <vt:r8>50217400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ies>
</file>